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4" r:id="rId3"/>
    <p:sldId id="269" r:id="rId4"/>
    <p:sldId id="259" r:id="rId5"/>
    <p:sldId id="261" r:id="rId6"/>
    <p:sldId id="260" r:id="rId7"/>
    <p:sldId id="275" r:id="rId8"/>
    <p:sldId id="266" r:id="rId9"/>
    <p:sldId id="263" r:id="rId10"/>
    <p:sldId id="264" r:id="rId11"/>
    <p:sldId id="265" r:id="rId12"/>
    <p:sldId id="262" r:id="rId13"/>
    <p:sldId id="267" r:id="rId14"/>
    <p:sldId id="268" r:id="rId15"/>
    <p:sldId id="270" r:id="rId16"/>
    <p:sldId id="272" r:id="rId17"/>
  </p:sldIdLst>
  <p:sldSz cx="12192000" cy="6858000"/>
  <p:notesSz cx="6858000" cy="9144000"/>
  <p:defaultTextStyle>
    <a:defPPr rtl="0">
      <a:defRPr lang="hu-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D234A2-80A2-9269-F154-ED0D66340D90}" v="258" dt="2023-02-05T21:37:12.219"/>
    <p1510:client id="{36DFD1B1-E32A-35F4-1938-DA8EE84580E5}" v="525" dt="2023-02-05T21:46:27.379"/>
    <p1510:client id="{4CDFE6A1-C5BD-7B05-134D-1ED401C26E73}" v="693" dt="2023-02-05T21:34:39.696"/>
    <p1510:client id="{94E6DA00-3B79-432B-8410-53DE93C0A08F}" v="8" dt="2023-02-05T20:04:17.372"/>
    <p1510:client id="{C585AC93-7B95-55CE-9E8B-A5F8A3633C7C}" v="58" dt="2023-02-05T20:11:03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yapáti Szilárd" userId="S::nagyapatiszilard@turr.hu::82a5f034-408d-4de3-b0d0-cb7973ee7dcc" providerId="AD" clId="Web-{26D234A2-80A2-9269-F154-ED0D66340D90}"/>
    <pc:docChg chg="delSld modSld">
      <pc:chgData name="Nagyapáti Szilárd" userId="S::nagyapatiszilard@turr.hu::82a5f034-408d-4de3-b0d0-cb7973ee7dcc" providerId="AD" clId="Web-{26D234A2-80A2-9269-F154-ED0D66340D90}" dt="2023-02-05T21:37:12.219" v="256" actId="20577"/>
      <pc:docMkLst>
        <pc:docMk/>
      </pc:docMkLst>
      <pc:sldChg chg="modSp addAnim delAnim modAnim">
        <pc:chgData name="Nagyapáti Szilárd" userId="S::nagyapatiszilard@turr.hu::82a5f034-408d-4de3-b0d0-cb7973ee7dcc" providerId="AD" clId="Web-{26D234A2-80A2-9269-F154-ED0D66340D90}" dt="2023-02-05T20:34:46.279" v="16" actId="1076"/>
        <pc:sldMkLst>
          <pc:docMk/>
          <pc:sldMk cId="1451508082" sldId="257"/>
        </pc:sldMkLst>
        <pc:picChg chg="mod">
          <ac:chgData name="Nagyapáti Szilárd" userId="S::nagyapatiszilard@turr.hu::82a5f034-408d-4de3-b0d0-cb7973ee7dcc" providerId="AD" clId="Web-{26D234A2-80A2-9269-F154-ED0D66340D90}" dt="2023-02-05T20:24:16.083" v="14" actId="1076"/>
          <ac:picMkLst>
            <pc:docMk/>
            <pc:sldMk cId="1451508082" sldId="257"/>
            <ac:picMk id="4" creationId="{DC5BFAC8-DBE1-825D-2890-D9589D712DDA}"/>
          </ac:picMkLst>
        </pc:picChg>
        <pc:picChg chg="mod">
          <ac:chgData name="Nagyapáti Szilárd" userId="S::nagyapatiszilard@turr.hu::82a5f034-408d-4de3-b0d0-cb7973ee7dcc" providerId="AD" clId="Web-{26D234A2-80A2-9269-F154-ED0D66340D90}" dt="2023-02-05T20:34:46.279" v="16" actId="1076"/>
          <ac:picMkLst>
            <pc:docMk/>
            <pc:sldMk cId="1451508082" sldId="257"/>
            <ac:picMk id="5" creationId="{3EE4C473-21F2-AB08-425B-2ED1E5C184B1}"/>
          </ac:picMkLst>
        </pc:picChg>
        <pc:picChg chg="mod">
          <ac:chgData name="Nagyapáti Szilárd" userId="S::nagyapatiszilard@turr.hu::82a5f034-408d-4de3-b0d0-cb7973ee7dcc" providerId="AD" clId="Web-{26D234A2-80A2-9269-F154-ED0D66340D90}" dt="2023-02-05T20:24:19.521" v="15" actId="1076"/>
          <ac:picMkLst>
            <pc:docMk/>
            <pc:sldMk cId="1451508082" sldId="257"/>
            <ac:picMk id="6" creationId="{10669F90-B486-6587-D95D-67D1212217A9}"/>
          </ac:picMkLst>
        </pc:picChg>
      </pc:sldChg>
      <pc:sldChg chg="modSp">
        <pc:chgData name="Nagyapáti Szilárd" userId="S::nagyapatiszilard@turr.hu::82a5f034-408d-4de3-b0d0-cb7973ee7dcc" providerId="AD" clId="Web-{26D234A2-80A2-9269-F154-ED0D66340D90}" dt="2023-02-05T21:37:12.219" v="256" actId="20577"/>
        <pc:sldMkLst>
          <pc:docMk/>
          <pc:sldMk cId="2847765885" sldId="267"/>
        </pc:sldMkLst>
        <pc:spChg chg="mod">
          <ac:chgData name="Nagyapáti Szilárd" userId="S::nagyapatiszilard@turr.hu::82a5f034-408d-4de3-b0d0-cb7973ee7dcc" providerId="AD" clId="Web-{26D234A2-80A2-9269-F154-ED0D66340D90}" dt="2023-02-05T21:37:12.219" v="256" actId="20577"/>
          <ac:spMkLst>
            <pc:docMk/>
            <pc:sldMk cId="2847765885" sldId="267"/>
            <ac:spMk id="3" creationId="{0E699210-EA4C-9885-2C22-DDA9CBE51AE5}"/>
          </ac:spMkLst>
        </pc:spChg>
      </pc:sldChg>
      <pc:sldChg chg="modSp">
        <pc:chgData name="Nagyapáti Szilárd" userId="S::nagyapatiszilard@turr.hu::82a5f034-408d-4de3-b0d0-cb7973ee7dcc" providerId="AD" clId="Web-{26D234A2-80A2-9269-F154-ED0D66340D90}" dt="2023-02-05T21:15:42.734" v="203" actId="20577"/>
        <pc:sldMkLst>
          <pc:docMk/>
          <pc:sldMk cId="2266805791" sldId="270"/>
        </pc:sldMkLst>
        <pc:spChg chg="mod">
          <ac:chgData name="Nagyapáti Szilárd" userId="S::nagyapatiszilard@turr.hu::82a5f034-408d-4de3-b0d0-cb7973ee7dcc" providerId="AD" clId="Web-{26D234A2-80A2-9269-F154-ED0D66340D90}" dt="2023-02-05T21:15:42.734" v="203" actId="20577"/>
          <ac:spMkLst>
            <pc:docMk/>
            <pc:sldMk cId="2266805791" sldId="270"/>
            <ac:spMk id="3" creationId="{5F8B9C7D-670E-269A-52D4-BD21ECA85898}"/>
          </ac:spMkLst>
        </pc:spChg>
      </pc:sldChg>
      <pc:sldChg chg="modSp del">
        <pc:chgData name="Nagyapáti Szilárd" userId="S::nagyapatiszilard@turr.hu::82a5f034-408d-4de3-b0d0-cb7973ee7dcc" providerId="AD" clId="Web-{26D234A2-80A2-9269-F154-ED0D66340D90}" dt="2023-02-05T21:31:29.581" v="218"/>
        <pc:sldMkLst>
          <pc:docMk/>
          <pc:sldMk cId="3612648053" sldId="271"/>
        </pc:sldMkLst>
        <pc:spChg chg="mod">
          <ac:chgData name="Nagyapáti Szilárd" userId="S::nagyapatiszilard@turr.hu::82a5f034-408d-4de3-b0d0-cb7973ee7dcc" providerId="AD" clId="Web-{26D234A2-80A2-9269-F154-ED0D66340D90}" dt="2023-02-05T21:30:54.408" v="217" actId="20577"/>
          <ac:spMkLst>
            <pc:docMk/>
            <pc:sldMk cId="3612648053" sldId="271"/>
            <ac:spMk id="2" creationId="{BC724062-01CC-A3F4-5968-B9AAE9C3B2BC}"/>
          </ac:spMkLst>
        </pc:spChg>
      </pc:sldChg>
    </pc:docChg>
  </pc:docChgLst>
  <pc:docChgLst>
    <pc:chgData name="Nagyapáti Szilárd" userId="S::nagyapatiszilard@turr.hu::82a5f034-408d-4de3-b0d0-cb7973ee7dcc" providerId="AD" clId="Web-{C585AC93-7B95-55CE-9E8B-A5F8A3633C7C}"/>
    <pc:docChg chg="modSld">
      <pc:chgData name="Nagyapáti Szilárd" userId="S::nagyapatiszilard@turr.hu::82a5f034-408d-4de3-b0d0-cb7973ee7dcc" providerId="AD" clId="Web-{C585AC93-7B95-55CE-9E8B-A5F8A3633C7C}" dt="2023-02-05T20:11:03.907" v="57" actId="20577"/>
      <pc:docMkLst>
        <pc:docMk/>
      </pc:docMkLst>
      <pc:sldChg chg="modSp">
        <pc:chgData name="Nagyapáti Szilárd" userId="S::nagyapatiszilard@turr.hu::82a5f034-408d-4de3-b0d0-cb7973ee7dcc" providerId="AD" clId="Web-{C585AC93-7B95-55CE-9E8B-A5F8A3633C7C}" dt="2023-02-05T20:11:03.907" v="57" actId="20577"/>
        <pc:sldMkLst>
          <pc:docMk/>
          <pc:sldMk cId="1451508082" sldId="257"/>
        </pc:sldMkLst>
        <pc:spChg chg="mod">
          <ac:chgData name="Nagyapáti Szilárd" userId="S::nagyapatiszilard@turr.hu::82a5f034-408d-4de3-b0d0-cb7973ee7dcc" providerId="AD" clId="Web-{C585AC93-7B95-55CE-9E8B-A5F8A3633C7C}" dt="2023-02-05T20:10:17.858" v="29" actId="20577"/>
          <ac:spMkLst>
            <pc:docMk/>
            <pc:sldMk cId="1451508082" sldId="257"/>
            <ac:spMk id="2" creationId="{E0C469A2-2460-D907-4C93-801967A395C3}"/>
          </ac:spMkLst>
        </pc:spChg>
        <pc:spChg chg="mod">
          <ac:chgData name="Nagyapáti Szilárd" userId="S::nagyapatiszilard@turr.hu::82a5f034-408d-4de3-b0d0-cb7973ee7dcc" providerId="AD" clId="Web-{C585AC93-7B95-55CE-9E8B-A5F8A3633C7C}" dt="2023-02-05T20:11:03.907" v="57" actId="20577"/>
          <ac:spMkLst>
            <pc:docMk/>
            <pc:sldMk cId="1451508082" sldId="257"/>
            <ac:spMk id="3" creationId="{EEAF8DBD-A62E-64AF-650A-39FDCD30D598}"/>
          </ac:spMkLst>
        </pc:spChg>
      </pc:sldChg>
    </pc:docChg>
  </pc:docChgLst>
  <pc:docChgLst>
    <pc:chgData name="Mihó André Dominik" userId="S::mihoandredominik@turr.hu::beac255f-c7f4-4994-b6da-3e2fab1f54fa" providerId="AD" clId="Web-{4CDFE6A1-C5BD-7B05-134D-1ED401C26E73}"/>
    <pc:docChg chg="addSld delSld modSld sldOrd">
      <pc:chgData name="Mihó André Dominik" userId="S::mihoandredominik@turr.hu::beac255f-c7f4-4994-b6da-3e2fab1f54fa" providerId="AD" clId="Web-{4CDFE6A1-C5BD-7B05-134D-1ED401C26E73}" dt="2023-02-05T21:34:39.696" v="654" actId="1076"/>
      <pc:docMkLst>
        <pc:docMk/>
      </pc:docMkLst>
      <pc:sldChg chg="modSp">
        <pc:chgData name="Mihó André Dominik" userId="S::mihoandredominik@turr.hu::beac255f-c7f4-4994-b6da-3e2fab1f54fa" providerId="AD" clId="Web-{4CDFE6A1-C5BD-7B05-134D-1ED401C26E73}" dt="2023-02-05T20:08:57.374" v="49" actId="20577"/>
        <pc:sldMkLst>
          <pc:docMk/>
          <pc:sldMk cId="232367057" sldId="256"/>
        </pc:sldMkLst>
        <pc:spChg chg="mod">
          <ac:chgData name="Mihó André Dominik" userId="S::mihoandredominik@turr.hu::beac255f-c7f4-4994-b6da-3e2fab1f54fa" providerId="AD" clId="Web-{4CDFE6A1-C5BD-7B05-134D-1ED401C26E73}" dt="2023-02-05T20:08:39.795" v="7" actId="20577"/>
          <ac:spMkLst>
            <pc:docMk/>
            <pc:sldMk cId="232367057" sldId="256"/>
            <ac:spMk id="2" creationId="{00000000-0000-0000-0000-000000000000}"/>
          </ac:spMkLst>
        </pc:spChg>
        <pc:spChg chg="mod">
          <ac:chgData name="Mihó André Dominik" userId="S::mihoandredominik@turr.hu::beac255f-c7f4-4994-b6da-3e2fab1f54fa" providerId="AD" clId="Web-{4CDFE6A1-C5BD-7B05-134D-1ED401C26E73}" dt="2023-02-05T20:08:57.374" v="49" actId="20577"/>
          <ac:spMkLst>
            <pc:docMk/>
            <pc:sldMk cId="232367057" sldId="256"/>
            <ac:spMk id="3" creationId="{00000000-0000-0000-0000-000000000000}"/>
          </ac:spMkLst>
        </pc:spChg>
      </pc:sldChg>
      <pc:sldChg chg="addSp delSp modSp new del mod setBg addAnim delAnim modAnim">
        <pc:chgData name="Mihó André Dominik" userId="S::mihoandredominik@turr.hu::beac255f-c7f4-4994-b6da-3e2fab1f54fa" providerId="AD" clId="Web-{4CDFE6A1-C5BD-7B05-134D-1ED401C26E73}" dt="2023-02-05T20:55:12.041" v="263"/>
        <pc:sldMkLst>
          <pc:docMk/>
          <pc:sldMk cId="1451508082" sldId="257"/>
        </pc:sldMkLst>
        <pc:spChg chg="mod">
          <ac:chgData name="Mihó André Dominik" userId="S::mihoandredominik@turr.hu::beac255f-c7f4-4994-b6da-3e2fab1f54fa" providerId="AD" clId="Web-{4CDFE6A1-C5BD-7B05-134D-1ED401C26E73}" dt="2023-02-05T20:16:35.967" v="122"/>
          <ac:spMkLst>
            <pc:docMk/>
            <pc:sldMk cId="1451508082" sldId="257"/>
            <ac:spMk id="2" creationId="{E0C469A2-2460-D907-4C93-801967A395C3}"/>
          </ac:spMkLst>
        </pc:spChg>
        <pc:spChg chg="del mod">
          <ac:chgData name="Mihó André Dominik" userId="S::mihoandredominik@turr.hu::beac255f-c7f4-4994-b6da-3e2fab1f54fa" providerId="AD" clId="Web-{4CDFE6A1-C5BD-7B05-134D-1ED401C26E73}" dt="2023-02-05T20:16:19.404" v="116"/>
          <ac:spMkLst>
            <pc:docMk/>
            <pc:sldMk cId="1451508082" sldId="257"/>
            <ac:spMk id="3" creationId="{EEAF8DBD-A62E-64AF-650A-39FDCD30D598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6:33.905" v="119"/>
          <ac:spMkLst>
            <pc:docMk/>
            <pc:sldMk cId="1451508082" sldId="257"/>
            <ac:spMk id="8" creationId="{A5946FEE-CE34-D1EB-4C7F-BF89065D0224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6:33.905" v="119"/>
          <ac:spMkLst>
            <pc:docMk/>
            <pc:sldMk cId="1451508082" sldId="257"/>
            <ac:spMk id="11" creationId="{22AC0F86-9A78-4E84-A4B4-ADB8B2629A0C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6:33.905" v="119"/>
          <ac:spMkLst>
            <pc:docMk/>
            <pc:sldMk cId="1451508082" sldId="257"/>
            <ac:spMk id="19" creationId="{69A54E25-1C05-48E5-A5CC-3778C1D3632D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6:35.905" v="121"/>
          <ac:spMkLst>
            <pc:docMk/>
            <pc:sldMk cId="1451508082" sldId="257"/>
            <ac:spMk id="23" creationId="{7E61F402-3445-458A-9A2B-D28FD288390C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6:35.905" v="121"/>
          <ac:spMkLst>
            <pc:docMk/>
            <pc:sldMk cId="1451508082" sldId="257"/>
            <ac:spMk id="26" creationId="{FEC489B2-FE3D-FFD0-E4F9-7935115348BA}"/>
          </ac:spMkLst>
        </pc:spChg>
        <pc:spChg chg="add">
          <ac:chgData name="Mihó André Dominik" userId="S::mihoandredominik@turr.hu::beac255f-c7f4-4994-b6da-3e2fab1f54fa" providerId="AD" clId="Web-{4CDFE6A1-C5BD-7B05-134D-1ED401C26E73}" dt="2023-02-05T20:16:35.967" v="122"/>
          <ac:spMkLst>
            <pc:docMk/>
            <pc:sldMk cId="1451508082" sldId="257"/>
            <ac:spMk id="28" creationId="{572F6A24-139E-4EB5-86D2-431F42EF85CB}"/>
          </ac:spMkLst>
        </pc:spChg>
        <pc:spChg chg="add">
          <ac:chgData name="Mihó André Dominik" userId="S::mihoandredominik@turr.hu::beac255f-c7f4-4994-b6da-3e2fab1f54fa" providerId="AD" clId="Web-{4CDFE6A1-C5BD-7B05-134D-1ED401C26E73}" dt="2023-02-05T20:16:35.967" v="122"/>
          <ac:spMkLst>
            <pc:docMk/>
            <pc:sldMk cId="1451508082" sldId="257"/>
            <ac:spMk id="30" creationId="{C9DA5B05-DD14-4860-AC45-02A8D2EE1AA5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17:25.922" v="123"/>
          <ac:spMkLst>
            <pc:docMk/>
            <pc:sldMk cId="1451508082" sldId="257"/>
            <ac:spMk id="32" creationId="{FA1A1792-E78C-27FB-249A-0D445EAA7045}"/>
          </ac:spMkLst>
        </pc:spChg>
        <pc:grpChg chg="add del">
          <ac:chgData name="Mihó André Dominik" userId="S::mihoandredominik@turr.hu::beac255f-c7f4-4994-b6da-3e2fab1f54fa" providerId="AD" clId="Web-{4CDFE6A1-C5BD-7B05-134D-1ED401C26E73}" dt="2023-02-05T20:16:33.905" v="119"/>
          <ac:grpSpMkLst>
            <pc:docMk/>
            <pc:sldMk cId="1451508082" sldId="257"/>
            <ac:grpSpMk id="13" creationId="{4AF78B9E-8BE2-4706-9377-A05FA25ABABF}"/>
          </ac:grpSpMkLst>
        </pc:grpChg>
        <pc:grpChg chg="add del">
          <ac:chgData name="Mihó André Dominik" userId="S::mihoandredominik@turr.hu::beac255f-c7f4-4994-b6da-3e2fab1f54fa" providerId="AD" clId="Web-{4CDFE6A1-C5BD-7B05-134D-1ED401C26E73}" dt="2023-02-05T20:16:35.905" v="121"/>
          <ac:grpSpMkLst>
            <pc:docMk/>
            <pc:sldMk cId="1451508082" sldId="257"/>
            <ac:grpSpMk id="24" creationId="{A673C096-95AE-4644-B76C-1DF1B667DC44}"/>
          </ac:grpSpMkLst>
        </pc:grpChg>
        <pc:grpChg chg="add">
          <ac:chgData name="Mihó André Dominik" userId="S::mihoandredominik@turr.hu::beac255f-c7f4-4994-b6da-3e2fab1f54fa" providerId="AD" clId="Web-{4CDFE6A1-C5BD-7B05-134D-1ED401C26E73}" dt="2023-02-05T20:16:35.967" v="122"/>
          <ac:grpSpMkLst>
            <pc:docMk/>
            <pc:sldMk cId="1451508082" sldId="257"/>
            <ac:grpSpMk id="29" creationId="{3963AE85-BE5D-4975-BACF-DDDCC9C2ACDE}"/>
          </ac:grpSpMkLst>
        </pc:grpChg>
        <pc:picChg chg="add del mod">
          <ac:chgData name="Mihó André Dominik" userId="S::mihoandredominik@turr.hu::beac255f-c7f4-4994-b6da-3e2fab1f54fa" providerId="AD" clId="Web-{4CDFE6A1-C5BD-7B05-134D-1ED401C26E73}" dt="2023-02-05T20:23:31.448" v="150"/>
          <ac:picMkLst>
            <pc:docMk/>
            <pc:sldMk cId="1451508082" sldId="257"/>
            <ac:picMk id="3" creationId="{3EC724EF-4F15-D5EB-B53E-679B680F1240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54:34.868" v="257" actId="1076"/>
          <ac:picMkLst>
            <pc:docMk/>
            <pc:sldMk cId="1451508082" sldId="257"/>
            <ac:picMk id="4" creationId="{DC5BFAC8-DBE1-825D-2890-D9589D712DDA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22:02.399" v="142" actId="1076"/>
          <ac:picMkLst>
            <pc:docMk/>
            <pc:sldMk cId="1451508082" sldId="257"/>
            <ac:picMk id="5" creationId="{3EE4C473-21F2-AB08-425B-2ED1E5C184B1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22:03.665" v="143" actId="1076"/>
          <ac:picMkLst>
            <pc:docMk/>
            <pc:sldMk cId="1451508082" sldId="257"/>
            <ac:picMk id="6" creationId="{10669F90-B486-6587-D95D-67D1212217A9}"/>
          </ac:picMkLst>
        </pc:picChg>
        <pc:picChg chg="add del mod">
          <ac:chgData name="Mihó André Dominik" userId="S::mihoandredominik@turr.hu::beac255f-c7f4-4994-b6da-3e2fab1f54fa" providerId="AD" clId="Web-{4CDFE6A1-C5BD-7B05-134D-1ED401C26E73}" dt="2023-02-05T20:23:32.073" v="151"/>
          <ac:picMkLst>
            <pc:docMk/>
            <pc:sldMk cId="1451508082" sldId="257"/>
            <ac:picMk id="7" creationId="{3A09D0DE-B1AD-09D1-3A40-A92566C13FE3}"/>
          </ac:picMkLst>
        </pc:picChg>
        <pc:picChg chg="add del mod">
          <ac:chgData name="Mihó André Dominik" userId="S::mihoandredominik@turr.hu::beac255f-c7f4-4994-b6da-3e2fab1f54fa" providerId="AD" clId="Web-{4CDFE6A1-C5BD-7B05-134D-1ED401C26E73}" dt="2023-02-05T20:23:32.761" v="152"/>
          <ac:picMkLst>
            <pc:docMk/>
            <pc:sldMk cId="1451508082" sldId="257"/>
            <ac:picMk id="8" creationId="{00FE7304-B340-A734-A3A4-0CD6E7BA2363}"/>
          </ac:picMkLst>
        </pc:picChg>
        <pc:cxnChg chg="add del">
          <ac:chgData name="Mihó André Dominik" userId="S::mihoandredominik@turr.hu::beac255f-c7f4-4994-b6da-3e2fab1f54fa" providerId="AD" clId="Web-{4CDFE6A1-C5BD-7B05-134D-1ED401C26E73}" dt="2023-02-05T20:16:33.905" v="119"/>
          <ac:cxnSpMkLst>
            <pc:docMk/>
            <pc:sldMk cId="1451508082" sldId="257"/>
            <ac:cxnSpMk id="21" creationId="{0E5D0023-B23E-4823-8D72-B07FFF8CAE96}"/>
          </ac:cxnSpMkLst>
        </pc:cxnChg>
        <pc:cxnChg chg="add del">
          <ac:chgData name="Mihó André Dominik" userId="S::mihoandredominik@turr.hu::beac255f-c7f4-4994-b6da-3e2fab1f54fa" providerId="AD" clId="Web-{4CDFE6A1-C5BD-7B05-134D-1ED401C26E73}" dt="2023-02-05T20:16:35.905" v="121"/>
          <ac:cxnSpMkLst>
            <pc:docMk/>
            <pc:sldMk cId="1451508082" sldId="257"/>
            <ac:cxnSpMk id="25" creationId="{2BE880E9-2B86-4CDB-B5B7-308745CDD19D}"/>
          </ac:cxnSpMkLst>
        </pc:cxnChg>
        <pc:cxnChg chg="add">
          <ac:chgData name="Mihó André Dominik" userId="S::mihoandredominik@turr.hu::beac255f-c7f4-4994-b6da-3e2fab1f54fa" providerId="AD" clId="Web-{4CDFE6A1-C5BD-7B05-134D-1ED401C26E73}" dt="2023-02-05T20:16:35.967" v="122"/>
          <ac:cxnSpMkLst>
            <pc:docMk/>
            <pc:sldMk cId="1451508082" sldId="257"/>
            <ac:cxnSpMk id="31" creationId="{36BE37AC-AD36-4C42-9B8C-C5500F4E7C63}"/>
          </ac:cxnSpMkLst>
        </pc:cxnChg>
      </pc:sldChg>
      <pc:sldChg chg="addSp delSp modSp new del mod setBg">
        <pc:chgData name="Mihó André Dominik" userId="S::mihoandredominik@turr.hu::beac255f-c7f4-4994-b6da-3e2fab1f54fa" providerId="AD" clId="Web-{4CDFE6A1-C5BD-7B05-134D-1ED401C26E73}" dt="2023-02-05T20:57:15.685" v="284"/>
        <pc:sldMkLst>
          <pc:docMk/>
          <pc:sldMk cId="3715649483" sldId="258"/>
        </pc:sldMkLst>
        <pc:spChg chg="mod">
          <ac:chgData name="Mihó André Dominik" userId="S::mihoandredominik@turr.hu::beac255f-c7f4-4994-b6da-3e2fab1f54fa" providerId="AD" clId="Web-{4CDFE6A1-C5BD-7B05-134D-1ED401C26E73}" dt="2023-02-05T20:27:05.284" v="178"/>
          <ac:spMkLst>
            <pc:docMk/>
            <pc:sldMk cId="3715649483" sldId="258"/>
            <ac:spMk id="2" creationId="{B376CFEC-C966-CFE5-F836-6311A387C001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23:48.730" v="153"/>
          <ac:spMkLst>
            <pc:docMk/>
            <pc:sldMk cId="3715649483" sldId="258"/>
            <ac:spMk id="3" creationId="{51BA9233-0BD0-7B11-0D17-779309BDC4CA}"/>
          </ac:spMkLst>
        </pc:spChg>
        <pc:spChg chg="add del mod">
          <ac:chgData name="Mihó André Dominik" userId="S::mihoandredominik@turr.hu::beac255f-c7f4-4994-b6da-3e2fab1f54fa" providerId="AD" clId="Web-{4CDFE6A1-C5BD-7B05-134D-1ED401C26E73}" dt="2023-02-05T20:23:54.590" v="157"/>
          <ac:spMkLst>
            <pc:docMk/>
            <pc:sldMk cId="3715649483" sldId="258"/>
            <ac:spMk id="6" creationId="{77B24ABB-AA8E-07A1-A64B-B9E64F38EB7F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27:05.221" v="177"/>
          <ac:spMkLst>
            <pc:docMk/>
            <pc:sldMk cId="3715649483" sldId="258"/>
            <ac:spMk id="13" creationId="{C10ECF06-B9E3-61CE-1C7F-7BCBA9B5ADCA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27:05.221" v="177"/>
          <ac:spMkLst>
            <pc:docMk/>
            <pc:sldMk cId="3715649483" sldId="258"/>
            <ac:spMk id="16" creationId="{E7A840DB-541D-477F-842D-53ABAFE842FB}"/>
          </ac:spMkLst>
        </pc:spChg>
        <pc:spChg chg="add del">
          <ac:chgData name="Mihó André Dominik" userId="S::mihoandredominik@turr.hu::beac255f-c7f4-4994-b6da-3e2fab1f54fa" providerId="AD" clId="Web-{4CDFE6A1-C5BD-7B05-134D-1ED401C26E73}" dt="2023-02-05T20:27:05.221" v="177"/>
          <ac:spMkLst>
            <pc:docMk/>
            <pc:sldMk cId="3715649483" sldId="258"/>
            <ac:spMk id="26" creationId="{F82F595E-CCD1-453B-9C3F-92ED93BC94FE}"/>
          </ac:spMkLst>
        </pc:spChg>
        <pc:spChg chg="add">
          <ac:chgData name="Mihó André Dominik" userId="S::mihoandredominik@turr.hu::beac255f-c7f4-4994-b6da-3e2fab1f54fa" providerId="AD" clId="Web-{4CDFE6A1-C5BD-7B05-134D-1ED401C26E73}" dt="2023-02-05T20:27:05.284" v="178"/>
          <ac:spMkLst>
            <pc:docMk/>
            <pc:sldMk cId="3715649483" sldId="258"/>
            <ac:spMk id="28" creationId="{BDF61640-4BA2-4D8F-A789-6FC691492564}"/>
          </ac:spMkLst>
        </pc:spChg>
        <pc:spChg chg="add">
          <ac:chgData name="Mihó André Dominik" userId="S::mihoandredominik@turr.hu::beac255f-c7f4-4994-b6da-3e2fab1f54fa" providerId="AD" clId="Web-{4CDFE6A1-C5BD-7B05-134D-1ED401C26E73}" dt="2023-02-05T20:27:05.284" v="178"/>
          <ac:spMkLst>
            <pc:docMk/>
            <pc:sldMk cId="3715649483" sldId="258"/>
            <ac:spMk id="30" creationId="{E486850E-B8A1-49A8-8191-E022DF9EDEE1}"/>
          </ac:spMkLst>
        </pc:spChg>
        <pc:spChg chg="add">
          <ac:chgData name="Mihó André Dominik" userId="S::mihoandredominik@turr.hu::beac255f-c7f4-4994-b6da-3e2fab1f54fa" providerId="AD" clId="Web-{4CDFE6A1-C5BD-7B05-134D-1ED401C26E73}" dt="2023-02-05T20:27:05.284" v="178"/>
          <ac:spMkLst>
            <pc:docMk/>
            <pc:sldMk cId="3715649483" sldId="258"/>
            <ac:spMk id="32" creationId="{E4913BF9-647B-C87C-39C3-1418B78E230A}"/>
          </ac:spMkLst>
        </pc:spChg>
        <pc:grpChg chg="add del">
          <ac:chgData name="Mihó André Dominik" userId="S::mihoandredominik@turr.hu::beac255f-c7f4-4994-b6da-3e2fab1f54fa" providerId="AD" clId="Web-{4CDFE6A1-C5BD-7B05-134D-1ED401C26E73}" dt="2023-02-05T20:27:05.221" v="177"/>
          <ac:grpSpMkLst>
            <pc:docMk/>
            <pc:sldMk cId="3715649483" sldId="258"/>
            <ac:grpSpMk id="18" creationId="{F8ED2052-C21A-41B5-8C4F-81DA45493455}"/>
          </ac:grpSpMkLst>
        </pc:grpChg>
        <pc:grpChg chg="add">
          <ac:chgData name="Mihó André Dominik" userId="S::mihoandredominik@turr.hu::beac255f-c7f4-4994-b6da-3e2fab1f54fa" providerId="AD" clId="Web-{4CDFE6A1-C5BD-7B05-134D-1ED401C26E73}" dt="2023-02-05T20:27:05.284" v="178"/>
          <ac:grpSpMkLst>
            <pc:docMk/>
            <pc:sldMk cId="3715649483" sldId="258"/>
            <ac:grpSpMk id="29" creationId="{84C38491-7C9C-4C3A-8CBA-06C361D29CD1}"/>
          </ac:grpSpMkLst>
        </pc:grpChg>
        <pc:picChg chg="add del mod ord">
          <ac:chgData name="Mihó André Dominik" userId="S::mihoandredominik@turr.hu::beac255f-c7f4-4994-b6da-3e2fab1f54fa" providerId="AD" clId="Web-{4CDFE6A1-C5BD-7B05-134D-1ED401C26E73}" dt="2023-02-05T20:23:52.418" v="156"/>
          <ac:picMkLst>
            <pc:docMk/>
            <pc:sldMk cId="3715649483" sldId="258"/>
            <ac:picMk id="4" creationId="{1C7A2B28-307B-8300-0100-D6CD43844C57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29:15.287" v="180" actId="1076"/>
          <ac:picMkLst>
            <pc:docMk/>
            <pc:sldMk cId="3715649483" sldId="258"/>
            <ac:picMk id="7" creationId="{3698236B-F8F4-A659-3028-A63499CCB372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27:05.284" v="178"/>
          <ac:picMkLst>
            <pc:docMk/>
            <pc:sldMk cId="3715649483" sldId="258"/>
            <ac:picMk id="8" creationId="{C4554275-D9A8-8226-E27D-C60966755E53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27:17.018" v="179" actId="1076"/>
          <ac:picMkLst>
            <pc:docMk/>
            <pc:sldMk cId="3715649483" sldId="258"/>
            <ac:picMk id="9" creationId="{827F52A2-6387-82AC-D40B-524E810BD149}"/>
          </ac:picMkLst>
        </pc:picChg>
        <pc:cxnChg chg="add del">
          <ac:chgData name="Mihó André Dominik" userId="S::mihoandredominik@turr.hu::beac255f-c7f4-4994-b6da-3e2fab1f54fa" providerId="AD" clId="Web-{4CDFE6A1-C5BD-7B05-134D-1ED401C26E73}" dt="2023-02-05T20:27:05.221" v="177"/>
          <ac:cxnSpMkLst>
            <pc:docMk/>
            <pc:sldMk cId="3715649483" sldId="258"/>
            <ac:cxnSpMk id="24" creationId="{9D5625B5-1365-46E1-9349-B812E390ACD3}"/>
          </ac:cxnSpMkLst>
        </pc:cxnChg>
        <pc:cxnChg chg="add">
          <ac:chgData name="Mihó André Dominik" userId="S::mihoandredominik@turr.hu::beac255f-c7f4-4994-b6da-3e2fab1f54fa" providerId="AD" clId="Web-{4CDFE6A1-C5BD-7B05-134D-1ED401C26E73}" dt="2023-02-05T20:27:05.284" v="178"/>
          <ac:cxnSpMkLst>
            <pc:docMk/>
            <pc:sldMk cId="3715649483" sldId="258"/>
            <ac:cxnSpMk id="31" creationId="{534633C6-DD5A-4893-BD2E-CC579C500164}"/>
          </ac:cxnSpMkLst>
        </pc:cxnChg>
      </pc:sldChg>
      <pc:sldChg chg="addSp delSp modSp new">
        <pc:chgData name="Mihó André Dominik" userId="S::mihoandredominik@turr.hu::beac255f-c7f4-4994-b6da-3e2fab1f54fa" providerId="AD" clId="Web-{4CDFE6A1-C5BD-7B05-134D-1ED401C26E73}" dt="2023-02-05T21:04:42.527" v="421" actId="1076"/>
        <pc:sldMkLst>
          <pc:docMk/>
          <pc:sldMk cId="1744359222" sldId="259"/>
        </pc:sldMkLst>
        <pc:spChg chg="del">
          <ac:chgData name="Mihó André Dominik" userId="S::mihoandredominik@turr.hu::beac255f-c7f4-4994-b6da-3e2fab1f54fa" providerId="AD" clId="Web-{4CDFE6A1-C5BD-7B05-134D-1ED401C26E73}" dt="2023-02-05T20:24:28.232" v="162"/>
          <ac:spMkLst>
            <pc:docMk/>
            <pc:sldMk cId="1744359222" sldId="259"/>
            <ac:spMk id="3" creationId="{F38CAF0B-84BC-9F72-3A54-DF0C45CA5059}"/>
          </ac:spMkLst>
        </pc:spChg>
        <pc:picChg chg="add mod ord">
          <ac:chgData name="Mihó André Dominik" userId="S::mihoandredominik@turr.hu::beac255f-c7f4-4994-b6da-3e2fab1f54fa" providerId="AD" clId="Web-{4CDFE6A1-C5BD-7B05-134D-1ED401C26E73}" dt="2023-02-05T20:24:28.232" v="162"/>
          <ac:picMkLst>
            <pc:docMk/>
            <pc:sldMk cId="1744359222" sldId="259"/>
            <ac:picMk id="4" creationId="{828D2502-FDE7-2AD8-6DCC-8FC94B916DC5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24:30.123" v="163"/>
          <ac:picMkLst>
            <pc:docMk/>
            <pc:sldMk cId="1744359222" sldId="259"/>
            <ac:picMk id="5" creationId="{F16F0DD6-5163-5E3C-D784-CE7C70824E83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04:42.527" v="421" actId="1076"/>
          <ac:picMkLst>
            <pc:docMk/>
            <pc:sldMk cId="1744359222" sldId="259"/>
            <ac:picMk id="6" creationId="{BDE6DFC9-B3F4-0402-96BB-535AD1986E6F}"/>
          </ac:picMkLst>
        </pc:picChg>
      </pc:sldChg>
      <pc:sldChg chg="addSp delSp modSp new">
        <pc:chgData name="Mihó André Dominik" userId="S::mihoandredominik@turr.hu::beac255f-c7f4-4994-b6da-3e2fab1f54fa" providerId="AD" clId="Web-{4CDFE6A1-C5BD-7B05-134D-1ED401C26E73}" dt="2023-02-05T21:07:40.907" v="456" actId="20577"/>
        <pc:sldMkLst>
          <pc:docMk/>
          <pc:sldMk cId="275304289" sldId="260"/>
        </pc:sldMkLst>
        <pc:spChg chg="mod">
          <ac:chgData name="Mihó André Dominik" userId="S::mihoandredominik@turr.hu::beac255f-c7f4-4994-b6da-3e2fab1f54fa" providerId="AD" clId="Web-{4CDFE6A1-C5BD-7B05-134D-1ED401C26E73}" dt="2023-02-05T21:07:40.907" v="456" actId="20577"/>
          <ac:spMkLst>
            <pc:docMk/>
            <pc:sldMk cId="275304289" sldId="260"/>
            <ac:spMk id="2" creationId="{0A27258F-1B58-6F5B-F87E-7E0AAC99524B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24:56.499" v="166"/>
          <ac:spMkLst>
            <pc:docMk/>
            <pc:sldMk cId="275304289" sldId="260"/>
            <ac:spMk id="3" creationId="{978E988B-7772-F0A4-2A92-45964404FA77}"/>
          </ac:spMkLst>
        </pc:spChg>
        <pc:picChg chg="add mod ord">
          <ac:chgData name="Mihó André Dominik" userId="S::mihoandredominik@turr.hu::beac255f-c7f4-4994-b6da-3e2fab1f54fa" providerId="AD" clId="Web-{4CDFE6A1-C5BD-7B05-134D-1ED401C26E73}" dt="2023-02-05T21:04:31.011" v="419" actId="1076"/>
          <ac:picMkLst>
            <pc:docMk/>
            <pc:sldMk cId="275304289" sldId="260"/>
            <ac:picMk id="4" creationId="{2424121E-5D8C-3891-FC43-B3513F54AE34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04:29.620" v="418" actId="1076"/>
          <ac:picMkLst>
            <pc:docMk/>
            <pc:sldMk cId="275304289" sldId="260"/>
            <ac:picMk id="5" creationId="{E75CBEEB-DDD1-EDE6-0F3A-1748C898B48D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00:23.018" v="317" actId="1076"/>
          <ac:picMkLst>
            <pc:docMk/>
            <pc:sldMk cId="275304289" sldId="260"/>
            <ac:picMk id="6" creationId="{EF34D4EE-6BC3-B6CE-D745-F1DA3191068C}"/>
          </ac:picMkLst>
        </pc:picChg>
      </pc:sldChg>
      <pc:sldChg chg="addSp modSp new ord">
        <pc:chgData name="Mihó André Dominik" userId="S::mihoandredominik@turr.hu::beac255f-c7f4-4994-b6da-3e2fab1f54fa" providerId="AD" clId="Web-{4CDFE6A1-C5BD-7B05-134D-1ED401C26E73}" dt="2023-02-05T21:07:37.172" v="453" actId="20577"/>
        <pc:sldMkLst>
          <pc:docMk/>
          <pc:sldMk cId="1496422837" sldId="261"/>
        </pc:sldMkLst>
        <pc:spChg chg="mod">
          <ac:chgData name="Mihó André Dominik" userId="S::mihoandredominik@turr.hu::beac255f-c7f4-4994-b6da-3e2fab1f54fa" providerId="AD" clId="Web-{4CDFE6A1-C5BD-7B05-134D-1ED401C26E73}" dt="2023-02-05T21:07:37.172" v="453" actId="20577"/>
          <ac:spMkLst>
            <pc:docMk/>
            <pc:sldMk cId="1496422837" sldId="261"/>
            <ac:spMk id="2" creationId="{CD869AF2-75F0-46E7-B5D1-1A5CFDD535BA}"/>
          </ac:spMkLst>
        </pc:spChg>
        <pc:picChg chg="add mod">
          <ac:chgData name="Mihó André Dominik" userId="S::mihoandredominik@turr.hu::beac255f-c7f4-4994-b6da-3e2fab1f54fa" providerId="AD" clId="Web-{4CDFE6A1-C5BD-7B05-134D-1ED401C26E73}" dt="2023-02-05T21:04:25.854" v="416" actId="1076"/>
          <ac:picMkLst>
            <pc:docMk/>
            <pc:sldMk cId="1496422837" sldId="261"/>
            <ac:picMk id="5" creationId="{A6A72527-C6CD-812C-9981-E6F9103421F5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00:02.174" v="310" actId="1076"/>
          <ac:picMkLst>
            <pc:docMk/>
            <pc:sldMk cId="1496422837" sldId="261"/>
            <ac:picMk id="7" creationId="{8A15BFDE-C162-72A0-2C78-20E98FBDDA1C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04:24.464" v="415" actId="1076"/>
          <ac:picMkLst>
            <pc:docMk/>
            <pc:sldMk cId="1496422837" sldId="261"/>
            <ac:picMk id="9" creationId="{F2322DC8-DE71-6468-7CC6-B64C38A9469E}"/>
          </ac:picMkLst>
        </pc:picChg>
      </pc:sldChg>
      <pc:sldChg chg="addSp delSp modSp new ord">
        <pc:chgData name="Mihó André Dominik" userId="S::mihoandredominik@turr.hu::beac255f-c7f4-4994-b6da-3e2fab1f54fa" providerId="AD" clId="Web-{4CDFE6A1-C5BD-7B05-134D-1ED401C26E73}" dt="2023-02-05T21:34:12.367" v="639" actId="1076"/>
        <pc:sldMkLst>
          <pc:docMk/>
          <pc:sldMk cId="701612992" sldId="262"/>
        </pc:sldMkLst>
        <pc:spChg chg="mod">
          <ac:chgData name="Mihó André Dominik" userId="S::mihoandredominik@turr.hu::beac255f-c7f4-4994-b6da-3e2fab1f54fa" providerId="AD" clId="Web-{4CDFE6A1-C5BD-7B05-134D-1ED401C26E73}" dt="2023-02-05T20:32:50.690" v="233" actId="20577"/>
          <ac:spMkLst>
            <pc:docMk/>
            <pc:sldMk cId="701612992" sldId="262"/>
            <ac:spMk id="2" creationId="{1E06F527-650F-B31E-2D0E-3CD186D9616C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51:38.504" v="241"/>
          <ac:spMkLst>
            <pc:docMk/>
            <pc:sldMk cId="701612992" sldId="262"/>
            <ac:spMk id="3" creationId="{DF0DC390-3EE5-6FAB-3783-21D5E310E0DE}"/>
          </ac:spMkLst>
        </pc:spChg>
        <pc:spChg chg="add del mod">
          <ac:chgData name="Mihó André Dominik" userId="S::mihoandredominik@turr.hu::beac255f-c7f4-4994-b6da-3e2fab1f54fa" providerId="AD" clId="Web-{4CDFE6A1-C5BD-7B05-134D-1ED401C26E73}" dt="2023-02-05T20:52:43.740" v="249"/>
          <ac:spMkLst>
            <pc:docMk/>
            <pc:sldMk cId="701612992" sldId="262"/>
            <ac:spMk id="7" creationId="{391F6F43-E07F-559A-606D-5B61610A6ABD}"/>
          </ac:spMkLst>
        </pc:spChg>
        <pc:picChg chg="add del mod ord">
          <ac:chgData name="Mihó André Dominik" userId="S::mihoandredominik@turr.hu::beac255f-c7f4-4994-b6da-3e2fab1f54fa" providerId="AD" clId="Web-{4CDFE6A1-C5BD-7B05-134D-1ED401C26E73}" dt="2023-02-05T20:52:23.255" v="248"/>
          <ac:picMkLst>
            <pc:docMk/>
            <pc:sldMk cId="701612992" sldId="262"/>
            <ac:picMk id="4" creationId="{D04823DD-D890-1F61-F0DD-E93225EAC33F}"/>
          </ac:picMkLst>
        </pc:picChg>
        <pc:picChg chg="add del mod">
          <ac:chgData name="Mihó André Dominik" userId="S::mihoandredominik@turr.hu::beac255f-c7f4-4994-b6da-3e2fab1f54fa" providerId="AD" clId="Web-{4CDFE6A1-C5BD-7B05-134D-1ED401C26E73}" dt="2023-02-05T20:52:09.880" v="245"/>
          <ac:picMkLst>
            <pc:docMk/>
            <pc:sldMk cId="701612992" sldId="262"/>
            <ac:picMk id="5" creationId="{1562975E-D6E2-C000-DED6-D5B41AD545B6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1:33:46.116" v="635" actId="1076"/>
          <ac:picMkLst>
            <pc:docMk/>
            <pc:sldMk cId="701612992" sldId="262"/>
            <ac:picMk id="8" creationId="{B420F541-0700-2FFD-0670-D4DA3BEE3472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3:58.679" v="637" actId="1076"/>
          <ac:picMkLst>
            <pc:docMk/>
            <pc:sldMk cId="701612992" sldId="262"/>
            <ac:picMk id="9" creationId="{5BAD6D94-5D66-A63A-888D-0EE917394E6C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4:12.367" v="639" actId="1076"/>
          <ac:picMkLst>
            <pc:docMk/>
            <pc:sldMk cId="701612992" sldId="262"/>
            <ac:picMk id="10" creationId="{FCF45BC8-53E1-36A4-0E89-6C7B9E5FEDBD}"/>
          </ac:picMkLst>
        </pc:picChg>
      </pc:sldChg>
      <pc:sldChg chg="addSp delSp modSp new ord">
        <pc:chgData name="Mihó André Dominik" userId="S::mihoandredominik@turr.hu::beac255f-c7f4-4994-b6da-3e2fab1f54fa" providerId="AD" clId="Web-{4CDFE6A1-C5BD-7B05-134D-1ED401C26E73}" dt="2023-02-05T21:34:29.852" v="653" actId="1076"/>
        <pc:sldMkLst>
          <pc:docMk/>
          <pc:sldMk cId="3111818894" sldId="263"/>
        </pc:sldMkLst>
        <pc:spChg chg="mod">
          <ac:chgData name="Mihó André Dominik" userId="S::mihoandredominik@turr.hu::beac255f-c7f4-4994-b6da-3e2fab1f54fa" providerId="AD" clId="Web-{4CDFE6A1-C5BD-7B05-134D-1ED401C26E73}" dt="2023-02-05T21:08:03.626" v="473" actId="20577"/>
          <ac:spMkLst>
            <pc:docMk/>
            <pc:sldMk cId="3111818894" sldId="263"/>
            <ac:spMk id="2" creationId="{8268B4AD-9851-D90C-A0DE-C4A2F91B1B1F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50:38.393" v="238"/>
          <ac:spMkLst>
            <pc:docMk/>
            <pc:sldMk cId="3111818894" sldId="263"/>
            <ac:spMk id="3" creationId="{4B5C6663-FBFC-C910-31C2-242991C0B5F4}"/>
          </ac:spMkLst>
        </pc:spChg>
        <pc:spChg chg="del mod">
          <ac:chgData name="Mihó André Dominik" userId="S::mihoandredominik@turr.hu::beac255f-c7f4-4994-b6da-3e2fab1f54fa" providerId="AD" clId="Web-{4CDFE6A1-C5BD-7B05-134D-1ED401C26E73}" dt="2023-02-05T21:31:50.879" v="621"/>
          <ac:spMkLst>
            <pc:docMk/>
            <pc:sldMk cId="3111818894" sldId="263"/>
            <ac:spMk id="7" creationId="{EC267122-B8C2-3F24-DD59-6DB5000CD1A7}"/>
          </ac:spMkLst>
        </pc:spChg>
        <pc:picChg chg="add mod ord">
          <ac:chgData name="Mihó André Dominik" userId="S::mihoandredominik@turr.hu::beac255f-c7f4-4994-b6da-3e2fab1f54fa" providerId="AD" clId="Web-{4CDFE6A1-C5BD-7B05-134D-1ED401C26E73}" dt="2023-02-05T21:34:29.852" v="653" actId="1076"/>
          <ac:picMkLst>
            <pc:docMk/>
            <pc:sldMk cId="3111818894" sldId="263"/>
            <ac:picMk id="3" creationId="{75F2C6F3-5610-B1F3-BAE4-87CD6AB6E49A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50:38.393" v="238"/>
          <ac:picMkLst>
            <pc:docMk/>
            <pc:sldMk cId="3111818894" sldId="263"/>
            <ac:picMk id="4" creationId="{2AFFEC6D-7969-E8AC-47D6-72F2E1251F47}"/>
          </ac:picMkLst>
        </pc:picChg>
        <pc:picChg chg="mod">
          <ac:chgData name="Mihó André Dominik" userId="S::mihoandredominik@turr.hu::beac255f-c7f4-4994-b6da-3e2fab1f54fa" providerId="AD" clId="Web-{4CDFE6A1-C5BD-7B05-134D-1ED401C26E73}" dt="2023-02-05T21:34:26.664" v="650" actId="1076"/>
          <ac:picMkLst>
            <pc:docMk/>
            <pc:sldMk cId="3111818894" sldId="263"/>
            <ac:picMk id="5" creationId="{62070475-B309-6A81-32B3-FA9592893ED9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4:28.992" v="652" actId="1076"/>
          <ac:picMkLst>
            <pc:docMk/>
            <pc:sldMk cId="3111818894" sldId="263"/>
            <ac:picMk id="6" creationId="{6193E79D-EC53-8B0C-24CE-4BE0AF0D38DC}"/>
          </ac:picMkLst>
        </pc:picChg>
      </pc:sldChg>
      <pc:sldChg chg="addSp delSp modSp new">
        <pc:chgData name="Mihó André Dominik" userId="S::mihoandredominik@turr.hu::beac255f-c7f4-4994-b6da-3e2fab1f54fa" providerId="AD" clId="Web-{4CDFE6A1-C5BD-7B05-134D-1ED401C26E73}" dt="2023-02-05T21:34:39.696" v="654" actId="1076"/>
        <pc:sldMkLst>
          <pc:docMk/>
          <pc:sldMk cId="1953536356" sldId="264"/>
        </pc:sldMkLst>
        <pc:spChg chg="mod">
          <ac:chgData name="Mihó André Dominik" userId="S::mihoandredominik@turr.hu::beac255f-c7f4-4994-b6da-3e2fab1f54fa" providerId="AD" clId="Web-{4CDFE6A1-C5BD-7B05-134D-1ED401C26E73}" dt="2023-02-05T21:08:07.579" v="479" actId="20577"/>
          <ac:spMkLst>
            <pc:docMk/>
            <pc:sldMk cId="1953536356" sldId="264"/>
            <ac:spMk id="2" creationId="{0E693FD7-74F1-78CB-5AE6-9E1D07A5421E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50:59.316" v="239"/>
          <ac:spMkLst>
            <pc:docMk/>
            <pc:sldMk cId="1953536356" sldId="264"/>
            <ac:spMk id="3" creationId="{18E7EB08-B494-3BA7-EDC0-324F69C0B5D6}"/>
          </ac:spMkLst>
        </pc:spChg>
        <pc:picChg chg="add mod ord">
          <ac:chgData name="Mihó André Dominik" userId="S::mihoandredominik@turr.hu::beac255f-c7f4-4994-b6da-3e2fab1f54fa" providerId="AD" clId="Web-{4CDFE6A1-C5BD-7B05-134D-1ED401C26E73}" dt="2023-02-05T21:34:23.039" v="648" actId="1076"/>
          <ac:picMkLst>
            <pc:docMk/>
            <pc:sldMk cId="1953536356" sldId="264"/>
            <ac:picMk id="4" creationId="{EC9D1F38-5D59-441A-E0DB-2C1D12AC801C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4:20.054" v="645" actId="1076"/>
          <ac:picMkLst>
            <pc:docMk/>
            <pc:sldMk cId="1953536356" sldId="264"/>
            <ac:picMk id="5" creationId="{EF702603-A0E1-A723-0BD2-36BBD5FEBE80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4:39.696" v="654" actId="1076"/>
          <ac:picMkLst>
            <pc:docMk/>
            <pc:sldMk cId="1953536356" sldId="264"/>
            <ac:picMk id="6" creationId="{D7B03556-398F-02EE-49C1-D7B1A3175949}"/>
          </ac:picMkLst>
        </pc:picChg>
      </pc:sldChg>
      <pc:sldChg chg="addSp delSp modSp new ord">
        <pc:chgData name="Mihó André Dominik" userId="S::mihoandredominik@turr.hu::beac255f-c7f4-4994-b6da-3e2fab1f54fa" providerId="AD" clId="Web-{4CDFE6A1-C5BD-7B05-134D-1ED401C26E73}" dt="2023-02-05T21:34:17.195" v="643" actId="1076"/>
        <pc:sldMkLst>
          <pc:docMk/>
          <pc:sldMk cId="704977108" sldId="265"/>
        </pc:sldMkLst>
        <pc:spChg chg="mod">
          <ac:chgData name="Mihó André Dominik" userId="S::mihoandredominik@turr.hu::beac255f-c7f4-4994-b6da-3e2fab1f54fa" providerId="AD" clId="Web-{4CDFE6A1-C5BD-7B05-134D-1ED401C26E73}" dt="2023-02-05T21:08:26.501" v="484" actId="20577"/>
          <ac:spMkLst>
            <pc:docMk/>
            <pc:sldMk cId="704977108" sldId="265"/>
            <ac:spMk id="2" creationId="{684F83EF-4589-4C16-0FD5-AB235467BE57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51:21.473" v="240"/>
          <ac:spMkLst>
            <pc:docMk/>
            <pc:sldMk cId="704977108" sldId="265"/>
            <ac:spMk id="3" creationId="{E18E5C47-DEB0-02DE-327E-D9D0282D5170}"/>
          </ac:spMkLst>
        </pc:spChg>
        <pc:picChg chg="add mod">
          <ac:chgData name="Mihó André Dominik" userId="S::mihoandredominik@turr.hu::beac255f-c7f4-4994-b6da-3e2fab1f54fa" providerId="AD" clId="Web-{4CDFE6A1-C5BD-7B05-134D-1ED401C26E73}" dt="2023-02-05T21:34:17.195" v="643" actId="1076"/>
          <ac:picMkLst>
            <pc:docMk/>
            <pc:sldMk cId="704977108" sldId="265"/>
            <ac:picMk id="3" creationId="{E03C949A-64D5-36A4-38F2-F2447BF1CF3A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0:51:21.473" v="240"/>
          <ac:picMkLst>
            <pc:docMk/>
            <pc:sldMk cId="704977108" sldId="265"/>
            <ac:picMk id="4" creationId="{66B51172-35E7-2AE4-EC3C-6C56D7DC80DA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4:16.195" v="642" actId="1076"/>
          <ac:picMkLst>
            <pc:docMk/>
            <pc:sldMk cId="704977108" sldId="265"/>
            <ac:picMk id="4" creationId="{CAF1B5C4-A0F0-99CC-B4F7-B968F3A9FD71}"/>
          </ac:picMkLst>
        </pc:picChg>
        <pc:picChg chg="mod">
          <ac:chgData name="Mihó André Dominik" userId="S::mihoandredominik@turr.hu::beac255f-c7f4-4994-b6da-3e2fab1f54fa" providerId="AD" clId="Web-{4CDFE6A1-C5BD-7B05-134D-1ED401C26E73}" dt="2023-02-05T21:33:11.162" v="630" actId="1076"/>
          <ac:picMkLst>
            <pc:docMk/>
            <pc:sldMk cId="704977108" sldId="265"/>
            <ac:picMk id="7" creationId="{433ECF33-6297-C609-E6D3-530384AD79B4}"/>
          </ac:picMkLst>
        </pc:picChg>
      </pc:sldChg>
      <pc:sldChg chg="addSp delSp modSp new">
        <pc:chgData name="Mihó André Dominik" userId="S::mihoandredominik@turr.hu::beac255f-c7f4-4994-b6da-3e2fab1f54fa" providerId="AD" clId="Web-{4CDFE6A1-C5BD-7B05-134D-1ED401C26E73}" dt="2023-02-05T21:31:27.675" v="619" actId="1076"/>
        <pc:sldMkLst>
          <pc:docMk/>
          <pc:sldMk cId="3147260566" sldId="266"/>
        </pc:sldMkLst>
        <pc:spChg chg="mod">
          <ac:chgData name="Mihó André Dominik" userId="S::mihoandredominik@turr.hu::beac255f-c7f4-4994-b6da-3e2fab1f54fa" providerId="AD" clId="Web-{4CDFE6A1-C5BD-7B05-134D-1ED401C26E73}" dt="2023-02-05T21:08:00.548" v="468" actId="20577"/>
          <ac:spMkLst>
            <pc:docMk/>
            <pc:sldMk cId="3147260566" sldId="266"/>
            <ac:spMk id="2" creationId="{6CF18062-9E7B-6308-F5DE-47A738931430}"/>
          </ac:spMkLst>
        </pc:spChg>
        <pc:spChg chg="del">
          <ac:chgData name="Mihó André Dominik" userId="S::mihoandredominik@turr.hu::beac255f-c7f4-4994-b6da-3e2fab1f54fa" providerId="AD" clId="Web-{4CDFE6A1-C5BD-7B05-134D-1ED401C26E73}" dt="2023-02-05T20:50:11.143" v="235"/>
          <ac:spMkLst>
            <pc:docMk/>
            <pc:sldMk cId="3147260566" sldId="266"/>
            <ac:spMk id="3" creationId="{91FA6546-535A-C1F1-A41B-9123412E4A01}"/>
          </ac:spMkLst>
        </pc:spChg>
        <pc:spChg chg="add del mod">
          <ac:chgData name="Mihó André Dominik" userId="S::mihoandredominik@turr.hu::beac255f-c7f4-4994-b6da-3e2fab1f54fa" providerId="AD" clId="Web-{4CDFE6A1-C5BD-7B05-134D-1ED401C26E73}" dt="2023-02-05T21:24:12.191" v="599"/>
          <ac:spMkLst>
            <pc:docMk/>
            <pc:sldMk cId="3147260566" sldId="266"/>
            <ac:spMk id="6" creationId="{1F99BF0D-3535-9C28-7953-4C427B2DEDCD}"/>
          </ac:spMkLst>
        </pc:spChg>
        <pc:spChg chg="add del mod">
          <ac:chgData name="Mihó André Dominik" userId="S::mihoandredominik@turr.hu::beac255f-c7f4-4994-b6da-3e2fab1f54fa" providerId="AD" clId="Web-{4CDFE6A1-C5BD-7B05-134D-1ED401C26E73}" dt="2023-02-05T21:31:26.409" v="618"/>
          <ac:spMkLst>
            <pc:docMk/>
            <pc:sldMk cId="3147260566" sldId="266"/>
            <ac:spMk id="14" creationId="{806BF021-7CC9-176F-355D-54895AF555A6}"/>
          </ac:spMkLst>
        </pc:spChg>
        <pc:picChg chg="add del mod ord">
          <ac:chgData name="Mihó André Dominik" userId="S::mihoandredominik@turr.hu::beac255f-c7f4-4994-b6da-3e2fab1f54fa" providerId="AD" clId="Web-{4CDFE6A1-C5BD-7B05-134D-1ED401C26E73}" dt="2023-02-05T20:51:59.192" v="243"/>
          <ac:picMkLst>
            <pc:docMk/>
            <pc:sldMk cId="3147260566" sldId="266"/>
            <ac:picMk id="4" creationId="{47C6E18E-C17C-9208-995E-85E3BEC0B898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24:16.660" v="602" actId="1076"/>
          <ac:picMkLst>
            <pc:docMk/>
            <pc:sldMk cId="3147260566" sldId="266"/>
            <ac:picMk id="8" creationId="{7E83E796-1388-BE65-C3A2-9E7DD1C829AE}"/>
          </ac:picMkLst>
        </pc:picChg>
        <pc:picChg chg="add del mod ord">
          <ac:chgData name="Mihó André Dominik" userId="S::mihoandredominik@turr.hu::beac255f-c7f4-4994-b6da-3e2fab1f54fa" providerId="AD" clId="Web-{4CDFE6A1-C5BD-7B05-134D-1ED401C26E73}" dt="2023-02-05T21:30:53.174" v="613"/>
          <ac:picMkLst>
            <pc:docMk/>
            <pc:sldMk cId="3147260566" sldId="266"/>
            <ac:picMk id="9" creationId="{81980288-0072-6B4F-C7A8-F92E732876C5}"/>
          </ac:picMkLst>
        </pc:picChg>
        <pc:picChg chg="add del mod">
          <ac:chgData name="Mihó André Dominik" userId="S::mihoandredominik@turr.hu::beac255f-c7f4-4994-b6da-3e2fab1f54fa" providerId="AD" clId="Web-{4CDFE6A1-C5BD-7B05-134D-1ED401C26E73}" dt="2023-02-05T21:27:39.994" v="608"/>
          <ac:picMkLst>
            <pc:docMk/>
            <pc:sldMk cId="3147260566" sldId="266"/>
            <ac:picMk id="10" creationId="{D4348001-9FA6-9067-F9BC-8A84A859EBA0}"/>
          </ac:picMkLst>
        </pc:picChg>
        <pc:picChg chg="add del mod">
          <ac:chgData name="Mihó André Dominik" userId="S::mihoandredominik@turr.hu::beac255f-c7f4-4994-b6da-3e2fab1f54fa" providerId="AD" clId="Web-{4CDFE6A1-C5BD-7B05-134D-1ED401C26E73}" dt="2023-02-05T21:31:25.175" v="617"/>
          <ac:picMkLst>
            <pc:docMk/>
            <pc:sldMk cId="3147260566" sldId="266"/>
            <ac:picMk id="11" creationId="{78E8DC98-9688-9A37-132E-C0326FE05E40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1:30:58.471" v="615" actId="1076"/>
          <ac:picMkLst>
            <pc:docMk/>
            <pc:sldMk cId="3147260566" sldId="266"/>
            <ac:picMk id="12" creationId="{6B3BC844-C229-351C-41CD-70DFC5950D7C}"/>
          </ac:picMkLst>
        </pc:picChg>
        <pc:picChg chg="add mod ord">
          <ac:chgData name="Mihó André Dominik" userId="S::mihoandredominik@turr.hu::beac255f-c7f4-4994-b6da-3e2fab1f54fa" providerId="AD" clId="Web-{4CDFE6A1-C5BD-7B05-134D-1ED401C26E73}" dt="2023-02-05T21:31:27.675" v="619" actId="1076"/>
          <ac:picMkLst>
            <pc:docMk/>
            <pc:sldMk cId="3147260566" sldId="266"/>
            <ac:picMk id="15" creationId="{1191EBDE-AA0F-8CE8-CA38-A08C22130467}"/>
          </ac:picMkLst>
        </pc:picChg>
      </pc:sldChg>
      <pc:sldChg chg="modSp new">
        <pc:chgData name="Mihó André Dominik" userId="S::mihoandredominik@turr.hu::beac255f-c7f4-4994-b6da-3e2fab1f54fa" providerId="AD" clId="Web-{4CDFE6A1-C5BD-7B05-134D-1ED401C26E73}" dt="2023-02-05T21:03:07.337" v="412" actId="20577"/>
        <pc:sldMkLst>
          <pc:docMk/>
          <pc:sldMk cId="2847765885" sldId="267"/>
        </pc:sldMkLst>
        <pc:spChg chg="mod">
          <ac:chgData name="Mihó André Dominik" userId="S::mihoandredominik@turr.hu::beac255f-c7f4-4994-b6da-3e2fab1f54fa" providerId="AD" clId="Web-{4CDFE6A1-C5BD-7B05-134D-1ED401C26E73}" dt="2023-02-05T21:01:40.270" v="350" actId="20577"/>
          <ac:spMkLst>
            <pc:docMk/>
            <pc:sldMk cId="2847765885" sldId="267"/>
            <ac:spMk id="2" creationId="{968E1BB8-AB03-219B-490E-1FBAA0CE48D5}"/>
          </ac:spMkLst>
        </pc:spChg>
        <pc:spChg chg="mod">
          <ac:chgData name="Mihó André Dominik" userId="S::mihoandredominik@turr.hu::beac255f-c7f4-4994-b6da-3e2fab1f54fa" providerId="AD" clId="Web-{4CDFE6A1-C5BD-7B05-134D-1ED401C26E73}" dt="2023-02-05T21:03:07.337" v="412" actId="20577"/>
          <ac:spMkLst>
            <pc:docMk/>
            <pc:sldMk cId="2847765885" sldId="267"/>
            <ac:spMk id="3" creationId="{0E699210-EA4C-9885-2C22-DDA9CBE51AE5}"/>
          </ac:spMkLst>
        </pc:spChg>
      </pc:sldChg>
      <pc:sldChg chg="modSp new">
        <pc:chgData name="Mihó André Dominik" userId="S::mihoandredominik@turr.hu::beac255f-c7f4-4994-b6da-3e2fab1f54fa" providerId="AD" clId="Web-{4CDFE6A1-C5BD-7B05-134D-1ED401C26E73}" dt="2023-02-05T21:01:47.974" v="366" actId="20577"/>
        <pc:sldMkLst>
          <pc:docMk/>
          <pc:sldMk cId="2802611925" sldId="268"/>
        </pc:sldMkLst>
        <pc:spChg chg="mod">
          <ac:chgData name="Mihó André Dominik" userId="S::mihoandredominik@turr.hu::beac255f-c7f4-4994-b6da-3e2fab1f54fa" providerId="AD" clId="Web-{4CDFE6A1-C5BD-7B05-134D-1ED401C26E73}" dt="2023-02-05T21:01:47.974" v="366" actId="20577"/>
          <ac:spMkLst>
            <pc:docMk/>
            <pc:sldMk cId="2802611925" sldId="268"/>
            <ac:spMk id="2" creationId="{227197AF-9AEB-CA03-7E20-359187E97B4A}"/>
          </ac:spMkLst>
        </pc:spChg>
      </pc:sldChg>
      <pc:sldChg chg="addSp modSp new ord">
        <pc:chgData name="Mihó André Dominik" userId="S::mihoandredominik@turr.hu::beac255f-c7f4-4994-b6da-3e2fab1f54fa" providerId="AD" clId="Web-{4CDFE6A1-C5BD-7B05-134D-1ED401C26E73}" dt="2023-02-05T21:07:07.937" v="441" actId="20577"/>
        <pc:sldMkLst>
          <pc:docMk/>
          <pc:sldMk cId="2806437213" sldId="269"/>
        </pc:sldMkLst>
        <pc:spChg chg="mod">
          <ac:chgData name="Mihó André Dominik" userId="S::mihoandredominik@turr.hu::beac255f-c7f4-4994-b6da-3e2fab1f54fa" providerId="AD" clId="Web-{4CDFE6A1-C5BD-7B05-134D-1ED401C26E73}" dt="2023-02-05T21:07:07.937" v="441" actId="20577"/>
          <ac:spMkLst>
            <pc:docMk/>
            <pc:sldMk cId="2806437213" sldId="269"/>
            <ac:spMk id="2" creationId="{6D946063-AC70-9FBB-A860-168F3DC10A96}"/>
          </ac:spMkLst>
        </pc:spChg>
        <pc:picChg chg="add mod">
          <ac:chgData name="Mihó André Dominik" userId="S::mihoandredominik@turr.hu::beac255f-c7f4-4994-b6da-3e2fab1f54fa" providerId="AD" clId="Web-{4CDFE6A1-C5BD-7B05-134D-1ED401C26E73}" dt="2023-02-05T20:56:43.012" v="273" actId="1076"/>
          <ac:picMkLst>
            <pc:docMk/>
            <pc:sldMk cId="2806437213" sldId="269"/>
            <ac:picMk id="5" creationId="{6901AE6B-378B-755A-1312-993AAF4D5764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56:57.872" v="280" actId="1076"/>
          <ac:picMkLst>
            <pc:docMk/>
            <pc:sldMk cId="2806437213" sldId="269"/>
            <ac:picMk id="7" creationId="{B6CF34BE-6AF7-4BA7-BC12-424B6E2536BD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56:55.606" v="279" actId="1076"/>
          <ac:picMkLst>
            <pc:docMk/>
            <pc:sldMk cId="2806437213" sldId="269"/>
            <ac:picMk id="9" creationId="{51502496-C86A-C476-7EE3-14FFB4A9F67F}"/>
          </ac:picMkLst>
        </pc:picChg>
      </pc:sldChg>
      <pc:sldChg chg="addSp modSp new del">
        <pc:chgData name="Mihó André Dominik" userId="S::mihoandredominik@turr.hu::beac255f-c7f4-4994-b6da-3e2fab1f54fa" providerId="AD" clId="Web-{4CDFE6A1-C5BD-7B05-134D-1ED401C26E73}" dt="2023-02-05T20:55:35.886" v="270"/>
        <pc:sldMkLst>
          <pc:docMk/>
          <pc:sldMk cId="1595303014" sldId="270"/>
        </pc:sldMkLst>
        <pc:picChg chg="add">
          <ac:chgData name="Mihó André Dominik" userId="S::mihoandredominik@turr.hu::beac255f-c7f4-4994-b6da-3e2fab1f54fa" providerId="AD" clId="Web-{4CDFE6A1-C5BD-7B05-134D-1ED401C26E73}" dt="2023-02-05T20:54:50.525" v="258"/>
          <ac:picMkLst>
            <pc:docMk/>
            <pc:sldMk cId="1595303014" sldId="270"/>
            <ac:picMk id="5" creationId="{DD0AB438-8484-1D1F-EB79-C71CCD1D72C5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55:06.494" v="262" actId="1076"/>
          <ac:picMkLst>
            <pc:docMk/>
            <pc:sldMk cId="1595303014" sldId="270"/>
            <ac:picMk id="7" creationId="{AD65C514-DB21-8C4F-86F0-106E3F32C666}"/>
          </ac:picMkLst>
        </pc:picChg>
        <pc:picChg chg="add mod">
          <ac:chgData name="Mihó André Dominik" userId="S::mihoandredominik@turr.hu::beac255f-c7f4-4994-b6da-3e2fab1f54fa" providerId="AD" clId="Web-{4CDFE6A1-C5BD-7B05-134D-1ED401C26E73}" dt="2023-02-05T20:55:05.244" v="261" actId="1076"/>
          <ac:picMkLst>
            <pc:docMk/>
            <pc:sldMk cId="1595303014" sldId="270"/>
            <ac:picMk id="9" creationId="{DABE4A0A-8AD2-3551-A840-57E18A04370A}"/>
          </ac:picMkLst>
        </pc:picChg>
      </pc:sldChg>
      <pc:sldChg chg="modSp new">
        <pc:chgData name="Mihó André Dominik" userId="S::mihoandredominik@turr.hu::beac255f-c7f4-4994-b6da-3e2fab1f54fa" providerId="AD" clId="Web-{4CDFE6A1-C5BD-7B05-134D-1ED401C26E73}" dt="2023-02-05T21:15:44.863" v="598" actId="20577"/>
        <pc:sldMkLst>
          <pc:docMk/>
          <pc:sldMk cId="2266805791" sldId="270"/>
        </pc:sldMkLst>
        <pc:spChg chg="mod">
          <ac:chgData name="Mihó André Dominik" userId="S::mihoandredominik@turr.hu::beac255f-c7f4-4994-b6da-3e2fab1f54fa" providerId="AD" clId="Web-{4CDFE6A1-C5BD-7B05-134D-1ED401C26E73}" dt="2023-02-05T21:01:53.255" v="376" actId="20577"/>
          <ac:spMkLst>
            <pc:docMk/>
            <pc:sldMk cId="2266805791" sldId="270"/>
            <ac:spMk id="2" creationId="{77F0655C-0A54-451F-F25B-0206857DE616}"/>
          </ac:spMkLst>
        </pc:spChg>
        <pc:spChg chg="mod">
          <ac:chgData name="Mihó André Dominik" userId="S::mihoandredominik@turr.hu::beac255f-c7f4-4994-b6da-3e2fab1f54fa" providerId="AD" clId="Web-{4CDFE6A1-C5BD-7B05-134D-1ED401C26E73}" dt="2023-02-05T21:15:44.863" v="598" actId="20577"/>
          <ac:spMkLst>
            <pc:docMk/>
            <pc:sldMk cId="2266805791" sldId="270"/>
            <ac:spMk id="3" creationId="{5F8B9C7D-670E-269A-52D4-BD21ECA85898}"/>
          </ac:spMkLst>
        </pc:spChg>
      </pc:sldChg>
      <pc:sldChg chg="addSp new del">
        <pc:chgData name="Mihó André Dominik" userId="S::mihoandredominik@turr.hu::beac255f-c7f4-4994-b6da-3e2fab1f54fa" providerId="AD" clId="Web-{4CDFE6A1-C5BD-7B05-134D-1ED401C26E73}" dt="2023-02-05T21:01:14.738" v="339"/>
        <pc:sldMkLst>
          <pc:docMk/>
          <pc:sldMk cId="2877401870" sldId="271"/>
        </pc:sldMkLst>
        <pc:picChg chg="add">
          <ac:chgData name="Mihó André Dominik" userId="S::mihoandredominik@turr.hu::beac255f-c7f4-4994-b6da-3e2fab1f54fa" providerId="AD" clId="Web-{4CDFE6A1-C5BD-7B05-134D-1ED401C26E73}" dt="2023-02-05T20:57:04.138" v="281"/>
          <ac:picMkLst>
            <pc:docMk/>
            <pc:sldMk cId="2877401870" sldId="271"/>
            <ac:picMk id="5" creationId="{620DFF10-788A-023A-22E6-C666614FA816}"/>
          </ac:picMkLst>
        </pc:picChg>
        <pc:picChg chg="add">
          <ac:chgData name="Mihó André Dominik" userId="S::mihoandredominik@turr.hu::beac255f-c7f4-4994-b6da-3e2fab1f54fa" providerId="AD" clId="Web-{4CDFE6A1-C5BD-7B05-134D-1ED401C26E73}" dt="2023-02-05T20:57:08.638" v="282"/>
          <ac:picMkLst>
            <pc:docMk/>
            <pc:sldMk cId="2877401870" sldId="271"/>
            <ac:picMk id="7" creationId="{808A5A3F-40E8-96B7-BF12-FDF8C482B0B9}"/>
          </ac:picMkLst>
        </pc:picChg>
        <pc:picChg chg="add">
          <ac:chgData name="Mihó André Dominik" userId="S::mihoandredominik@turr.hu::beac255f-c7f4-4994-b6da-3e2fab1f54fa" providerId="AD" clId="Web-{4CDFE6A1-C5BD-7B05-134D-1ED401C26E73}" dt="2023-02-05T20:57:12.029" v="283"/>
          <ac:picMkLst>
            <pc:docMk/>
            <pc:sldMk cId="2877401870" sldId="271"/>
            <ac:picMk id="9" creationId="{2AFA8A58-E280-33A0-FB91-CF26856639F2}"/>
          </ac:picMkLst>
        </pc:picChg>
        <pc:picChg chg="add">
          <ac:chgData name="Mihó André Dominik" userId="S::mihoandredominik@turr.hu::beac255f-c7f4-4994-b6da-3e2fab1f54fa" providerId="AD" clId="Web-{4CDFE6A1-C5BD-7B05-134D-1ED401C26E73}" dt="2023-02-05T20:57:38.326" v="289"/>
          <ac:picMkLst>
            <pc:docMk/>
            <pc:sldMk cId="2877401870" sldId="271"/>
            <ac:picMk id="11" creationId="{4842A345-C411-ABC4-A395-4D0F43008A47}"/>
          </ac:picMkLst>
        </pc:picChg>
      </pc:sldChg>
      <pc:sldChg chg="new">
        <pc:chgData name="Mihó André Dominik" userId="S::mihoandredominik@turr.hu::beac255f-c7f4-4994-b6da-3e2fab1f54fa" providerId="AD" clId="Web-{4CDFE6A1-C5BD-7B05-134D-1ED401C26E73}" dt="2023-02-05T21:01:56.411" v="377"/>
        <pc:sldMkLst>
          <pc:docMk/>
          <pc:sldMk cId="3612648053" sldId="271"/>
        </pc:sldMkLst>
      </pc:sldChg>
      <pc:sldChg chg="modSp new mod modClrScheme chgLayout">
        <pc:chgData name="Mihó André Dominik" userId="S::mihoandredominik@turr.hu::beac255f-c7f4-4994-b6da-3e2fab1f54fa" providerId="AD" clId="Web-{4CDFE6A1-C5BD-7B05-134D-1ED401C26E73}" dt="2023-02-05T21:02:44.977" v="401"/>
        <pc:sldMkLst>
          <pc:docMk/>
          <pc:sldMk cId="4230478409" sldId="272"/>
        </pc:sldMkLst>
        <pc:spChg chg="mod ord">
          <ac:chgData name="Mihó André Dominik" userId="S::mihoandredominik@turr.hu::beac255f-c7f4-4994-b6da-3e2fab1f54fa" providerId="AD" clId="Web-{4CDFE6A1-C5BD-7B05-134D-1ED401C26E73}" dt="2023-02-05T21:02:44.977" v="401"/>
          <ac:spMkLst>
            <pc:docMk/>
            <pc:sldMk cId="4230478409" sldId="272"/>
            <ac:spMk id="2" creationId="{B5BA4186-A287-6528-B504-F7A15ECCD243}"/>
          </ac:spMkLst>
        </pc:spChg>
        <pc:spChg chg="mod ord">
          <ac:chgData name="Mihó André Dominik" userId="S::mihoandredominik@turr.hu::beac255f-c7f4-4994-b6da-3e2fab1f54fa" providerId="AD" clId="Web-{4CDFE6A1-C5BD-7B05-134D-1ED401C26E73}" dt="2023-02-05T21:02:44.977" v="401"/>
          <ac:spMkLst>
            <pc:docMk/>
            <pc:sldMk cId="4230478409" sldId="272"/>
            <ac:spMk id="3" creationId="{BEE69909-EE97-8931-1016-BF4D72628EDB}"/>
          </ac:spMkLst>
        </pc:spChg>
      </pc:sldChg>
      <pc:sldChg chg="modSp new del">
        <pc:chgData name="Mihó André Dominik" userId="S::mihoandredominik@turr.hu::beac255f-c7f4-4994-b6da-3e2fab1f54fa" providerId="AD" clId="Web-{4CDFE6A1-C5BD-7B05-134D-1ED401C26E73}" dt="2023-02-05T21:07:47.735" v="457"/>
        <pc:sldMkLst>
          <pc:docMk/>
          <pc:sldMk cId="1298966998" sldId="273"/>
        </pc:sldMkLst>
        <pc:spChg chg="mod">
          <ac:chgData name="Mihó André Dominik" userId="S::mihoandredominik@turr.hu::beac255f-c7f4-4994-b6da-3e2fab1f54fa" providerId="AD" clId="Web-{4CDFE6A1-C5BD-7B05-134D-1ED401C26E73}" dt="2023-02-05T21:06:34.545" v="430" actId="20577"/>
          <ac:spMkLst>
            <pc:docMk/>
            <pc:sldMk cId="1298966998" sldId="273"/>
            <ac:spMk id="2" creationId="{881DCE7E-4668-03A7-3271-D02630031D0B}"/>
          </ac:spMkLst>
        </pc:spChg>
      </pc:sldChg>
      <pc:sldChg chg="modSp new">
        <pc:chgData name="Mihó André Dominik" userId="S::mihoandredominik@turr.hu::beac255f-c7f4-4994-b6da-3e2fab1f54fa" providerId="AD" clId="Web-{4CDFE6A1-C5BD-7B05-134D-1ED401C26E73}" dt="2023-02-05T21:07:21.640" v="442" actId="14100"/>
        <pc:sldMkLst>
          <pc:docMk/>
          <pc:sldMk cId="4278840153" sldId="274"/>
        </pc:sldMkLst>
        <pc:spChg chg="mod">
          <ac:chgData name="Mihó André Dominik" userId="S::mihoandredominik@turr.hu::beac255f-c7f4-4994-b6da-3e2fab1f54fa" providerId="AD" clId="Web-{4CDFE6A1-C5BD-7B05-134D-1ED401C26E73}" dt="2023-02-05T21:07:21.640" v="442" actId="14100"/>
          <ac:spMkLst>
            <pc:docMk/>
            <pc:sldMk cId="4278840153" sldId="274"/>
            <ac:spMk id="2" creationId="{0983EDA5-6643-7890-C7F4-E59A037470C0}"/>
          </ac:spMkLst>
        </pc:spChg>
      </pc:sldChg>
      <pc:sldChg chg="modSp new">
        <pc:chgData name="Mihó André Dominik" userId="S::mihoandredominik@turr.hu::beac255f-c7f4-4994-b6da-3e2fab1f54fa" providerId="AD" clId="Web-{4CDFE6A1-C5BD-7B05-134D-1ED401C26E73}" dt="2023-02-05T21:07:56.235" v="464" actId="20577"/>
        <pc:sldMkLst>
          <pc:docMk/>
          <pc:sldMk cId="1623226943" sldId="275"/>
        </pc:sldMkLst>
        <pc:spChg chg="mod">
          <ac:chgData name="Mihó André Dominik" userId="S::mihoandredominik@turr.hu::beac255f-c7f4-4994-b6da-3e2fab1f54fa" providerId="AD" clId="Web-{4CDFE6A1-C5BD-7B05-134D-1ED401C26E73}" dt="2023-02-05T21:07:56.235" v="464" actId="20577"/>
          <ac:spMkLst>
            <pc:docMk/>
            <pc:sldMk cId="1623226943" sldId="275"/>
            <ac:spMk id="2" creationId="{A5FFDD98-0E2B-3110-7619-4FAA3560A954}"/>
          </ac:spMkLst>
        </pc:spChg>
      </pc:sldChg>
    </pc:docChg>
  </pc:docChgLst>
  <pc:docChgLst>
    <pc:chgData name="Nagyapáti Szilárd" userId="S::nagyapatiszilard@turr.hu::82a5f034-408d-4de3-b0d0-cb7973ee7dcc" providerId="AD" clId="Web-{94E6DA00-3B79-432B-8410-53DE93C0A08F}"/>
    <pc:docChg chg="modSld">
      <pc:chgData name="Nagyapáti Szilárd" userId="S::nagyapatiszilard@turr.hu::82a5f034-408d-4de3-b0d0-cb7973ee7dcc" providerId="AD" clId="Web-{94E6DA00-3B79-432B-8410-53DE93C0A08F}" dt="2023-02-05T20:04:15.763" v="6" actId="20577"/>
      <pc:docMkLst>
        <pc:docMk/>
      </pc:docMkLst>
      <pc:sldChg chg="modSp">
        <pc:chgData name="Nagyapáti Szilárd" userId="S::nagyapatiszilard@turr.hu::82a5f034-408d-4de3-b0d0-cb7973ee7dcc" providerId="AD" clId="Web-{94E6DA00-3B79-432B-8410-53DE93C0A08F}" dt="2023-02-05T20:04:15.763" v="6" actId="20577"/>
        <pc:sldMkLst>
          <pc:docMk/>
          <pc:sldMk cId="232367057" sldId="256"/>
        </pc:sldMkLst>
        <pc:spChg chg="mod">
          <ac:chgData name="Nagyapáti Szilárd" userId="S::nagyapatiszilard@turr.hu::82a5f034-408d-4de3-b0d0-cb7973ee7dcc" providerId="AD" clId="Web-{94E6DA00-3B79-432B-8410-53DE93C0A08F}" dt="2023-02-05T20:04:15.763" v="6" actId="20577"/>
          <ac:spMkLst>
            <pc:docMk/>
            <pc:sldMk cId="232367057" sldId="256"/>
            <ac:spMk id="2" creationId="{00000000-0000-0000-0000-000000000000}"/>
          </ac:spMkLst>
        </pc:spChg>
      </pc:sldChg>
    </pc:docChg>
  </pc:docChgLst>
  <pc:docChgLst>
    <pc:chgData name="Pálinkás Andor" userId="S::palinkasandor@turr.hu::0e83bf41-260c-4886-81bc-fef87d5a1ae0" providerId="AD" clId="Web-{36DFD1B1-E32A-35F4-1938-DA8EE84580E5}"/>
    <pc:docChg chg="addSld delSld modSld">
      <pc:chgData name="Pálinkás Andor" userId="S::palinkasandor@turr.hu::0e83bf41-260c-4886-81bc-fef87d5a1ae0" providerId="AD" clId="Web-{36DFD1B1-E32A-35F4-1938-DA8EE84580E5}" dt="2023-02-05T21:46:27.379" v="487"/>
      <pc:docMkLst>
        <pc:docMk/>
      </pc:docMkLst>
      <pc:sldChg chg="addSp modSp mod setBg addAnim">
        <pc:chgData name="Pálinkás Andor" userId="S::palinkasandor@turr.hu::0e83bf41-260c-4886-81bc-fef87d5a1ae0" providerId="AD" clId="Web-{36DFD1B1-E32A-35F4-1938-DA8EE84580E5}" dt="2023-02-05T21:24:50.562" v="298"/>
        <pc:sldMkLst>
          <pc:docMk/>
          <pc:sldMk cId="232367057" sldId="256"/>
        </pc:sldMkLst>
        <pc:spChg chg="mod">
          <ac:chgData name="Pálinkás Andor" userId="S::palinkasandor@turr.hu::0e83bf41-260c-4886-81bc-fef87d5a1ae0" providerId="AD" clId="Web-{36DFD1B1-E32A-35F4-1938-DA8EE84580E5}" dt="2023-02-05T21:24:50.562" v="296"/>
          <ac:spMkLst>
            <pc:docMk/>
            <pc:sldMk cId="232367057" sldId="256"/>
            <ac:spMk id="2" creationId="{00000000-0000-0000-0000-000000000000}"/>
          </ac:spMkLst>
        </pc:spChg>
        <pc:spChg chg="mod">
          <ac:chgData name="Pálinkás Andor" userId="S::palinkasandor@turr.hu::0e83bf41-260c-4886-81bc-fef87d5a1ae0" providerId="AD" clId="Web-{36DFD1B1-E32A-35F4-1938-DA8EE84580E5}" dt="2023-02-05T21:24:50.562" v="296"/>
          <ac:spMkLst>
            <pc:docMk/>
            <pc:sldMk cId="232367057" sldId="256"/>
            <ac:spMk id="3" creationId="{00000000-0000-0000-0000-000000000000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4:50.562" v="296"/>
          <ac:spMkLst>
            <pc:docMk/>
            <pc:sldMk cId="232367057" sldId="256"/>
            <ac:spMk id="8" creationId="{D59C2C63-D709-4949-9465-29A52CBEDD3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4:50.562" v="296"/>
          <ac:spMkLst>
            <pc:docMk/>
            <pc:sldMk cId="232367057" sldId="256"/>
            <ac:spMk id="10" creationId="{0EFD2038-15D6-4003-8350-AFEC394EEFA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4:50.562" v="296"/>
          <ac:spMkLst>
            <pc:docMk/>
            <pc:sldMk cId="232367057" sldId="256"/>
            <ac:spMk id="12" creationId="{8CF519C2-F6BE-41BE-A50E-54B98359C914}"/>
          </ac:spMkLst>
        </pc:spChg>
        <pc:grpChg chg="add">
          <ac:chgData name="Pálinkás Andor" userId="S::palinkasandor@turr.hu::0e83bf41-260c-4886-81bc-fef87d5a1ae0" providerId="AD" clId="Web-{36DFD1B1-E32A-35F4-1938-DA8EE84580E5}" dt="2023-02-05T21:24:50.562" v="296"/>
          <ac:grpSpMkLst>
            <pc:docMk/>
            <pc:sldMk cId="232367057" sldId="256"/>
            <ac:grpSpMk id="14" creationId="{7767AD93-AD3E-4C62-97D5-E54E14B2EAD8}"/>
          </ac:grpSpMkLst>
        </pc:grpChg>
        <pc:cxnChg chg="add">
          <ac:chgData name="Pálinkás Andor" userId="S::palinkasandor@turr.hu::0e83bf41-260c-4886-81bc-fef87d5a1ae0" providerId="AD" clId="Web-{36DFD1B1-E32A-35F4-1938-DA8EE84580E5}" dt="2023-02-05T21:24:50.562" v="296"/>
          <ac:cxnSpMkLst>
            <pc:docMk/>
            <pc:sldMk cId="232367057" sldId="256"/>
            <ac:cxnSpMk id="20" creationId="{0772CE55-4C36-44F1-A9BD-379BEB84317D}"/>
          </ac:cxnSpMkLst>
        </pc:cxnChg>
      </pc:sldChg>
      <pc:sldChg chg="addSp delSp modSp mod setBg">
        <pc:chgData name="Pálinkás Andor" userId="S::palinkasandor@turr.hu::0e83bf41-260c-4886-81bc-fef87d5a1ae0" providerId="AD" clId="Web-{36DFD1B1-E32A-35F4-1938-DA8EE84580E5}" dt="2023-02-05T21:13:21.309" v="229" actId="14100"/>
        <pc:sldMkLst>
          <pc:docMk/>
          <pc:sldMk cId="1744359222" sldId="259"/>
        </pc:sldMkLst>
        <pc:spChg chg="mod">
          <ac:chgData name="Pálinkás Andor" userId="S::palinkasandor@turr.hu::0e83bf41-260c-4886-81bc-fef87d5a1ae0" providerId="AD" clId="Web-{36DFD1B1-E32A-35F4-1938-DA8EE84580E5}" dt="2023-02-05T21:07:47.612" v="194" actId="1076"/>
          <ac:spMkLst>
            <pc:docMk/>
            <pc:sldMk cId="1744359222" sldId="259"/>
            <ac:spMk id="2" creationId="{4C926595-2F42-D0F4-1C48-26772CBBC98B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3:00.574" v="223" actId="20577"/>
          <ac:spMkLst>
            <pc:docMk/>
            <pc:sldMk cId="1744359222" sldId="259"/>
            <ac:spMk id="7" creationId="{47C2E1A3-C1F5-AA6C-67DF-D99E5AF85363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3:12.403" v="226" actId="14100"/>
          <ac:spMkLst>
            <pc:docMk/>
            <pc:sldMk cId="1744359222" sldId="259"/>
            <ac:spMk id="8" creationId="{CE489956-8BA9-9EF7-FE55-0AE9652359AE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3:21.309" v="229" actId="14100"/>
          <ac:spMkLst>
            <pc:docMk/>
            <pc:sldMk cId="1744359222" sldId="259"/>
            <ac:spMk id="9" creationId="{7E5E44DE-07C1-1939-6BAE-89478B0BE9E5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3.108" v="20"/>
          <ac:spMkLst>
            <pc:docMk/>
            <pc:sldMk cId="1744359222" sldId="259"/>
            <ac:spMk id="10" creationId="{9F45300B-2F95-E4C8-1901-931FF9A987E3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06:01.281" v="166" actId="14100"/>
          <ac:spMkLst>
            <pc:docMk/>
            <pc:sldMk cId="1744359222" sldId="259"/>
            <ac:spMk id="11" creationId="{2A634FA9-E4E8-0DE6-A1A1-86A35E317671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3.108" v="20"/>
          <ac:spMkLst>
            <pc:docMk/>
            <pc:sldMk cId="1744359222" sldId="259"/>
            <ac:spMk id="13" creationId="{1D39ECD8-0E3E-43C1-9E56-3604E9A15E7B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3.108" v="20"/>
          <ac:spMkLst>
            <pc:docMk/>
            <pc:sldMk cId="1744359222" sldId="259"/>
            <ac:spMk id="23" creationId="{018F8D27-BFDB-4BF9-A512-FF930275B48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9.733" v="22"/>
          <ac:spMkLst>
            <pc:docMk/>
            <pc:sldMk cId="1744359222" sldId="259"/>
            <ac:spMk id="25" creationId="{E7A840DB-541D-477F-842D-53ABAFE842FB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9.733" v="22"/>
          <ac:spMkLst>
            <pc:docMk/>
            <pc:sldMk cId="1744359222" sldId="259"/>
            <ac:spMk id="28" creationId="{F82F595E-CCD1-453B-9C3F-92ED93BC94FE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49.733" v="22"/>
          <ac:spMkLst>
            <pc:docMk/>
            <pc:sldMk cId="1744359222" sldId="259"/>
            <ac:spMk id="29" creationId="{EB43434D-3944-8AC6-6219-44BCEDF5B128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59.264" v="24"/>
          <ac:spMkLst>
            <pc:docMk/>
            <pc:sldMk cId="1744359222" sldId="259"/>
            <ac:spMk id="31" creationId="{C8474B35-BF18-44A9-A265-A7C78D549385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59.264" v="24"/>
          <ac:spMkLst>
            <pc:docMk/>
            <pc:sldMk cId="1744359222" sldId="259"/>
            <ac:spMk id="33" creationId="{576DA225-F5D6-439A-B39E-B3595D3077E0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5:59.264" v="24"/>
          <ac:spMkLst>
            <pc:docMk/>
            <pc:sldMk cId="1744359222" sldId="259"/>
            <ac:spMk id="35" creationId="{7F80904D-22C8-731A-8A3C-5D3D23E070F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15.546" v="26"/>
          <ac:spMkLst>
            <pc:docMk/>
            <pc:sldMk cId="1744359222" sldId="259"/>
            <ac:spMk id="37" creationId="{74458C7C-EEE5-4AA6-B740-6C67FC362FCD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15.546" v="26"/>
          <ac:spMkLst>
            <pc:docMk/>
            <pc:sldMk cId="1744359222" sldId="259"/>
            <ac:spMk id="40" creationId="{23B3391B-D805-635C-3C8A-9B0099B724B5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15.546" v="26"/>
          <ac:spMkLst>
            <pc:docMk/>
            <pc:sldMk cId="1744359222" sldId="259"/>
            <ac:spMk id="41" creationId="{285C02C0-EBEA-4FC9-9E1E-457B9091D48A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36.109" v="28"/>
          <ac:spMkLst>
            <pc:docMk/>
            <pc:sldMk cId="1744359222" sldId="259"/>
            <ac:spMk id="43" creationId="{E7A840DB-541D-477F-842D-53ABAFE842FB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36.109" v="28"/>
          <ac:spMkLst>
            <pc:docMk/>
            <pc:sldMk cId="1744359222" sldId="259"/>
            <ac:spMk id="46" creationId="{F82F595E-CCD1-453B-9C3F-92ED93BC94FE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0:56:36.109" v="28"/>
          <ac:spMkLst>
            <pc:docMk/>
            <pc:sldMk cId="1744359222" sldId="259"/>
            <ac:spMk id="47" creationId="{EB43434D-3944-8AC6-6219-44BCEDF5B128}"/>
          </ac:spMkLst>
        </pc:spChg>
        <pc:grpChg chg="add del">
          <ac:chgData name="Pálinkás Andor" userId="S::palinkasandor@turr.hu::0e83bf41-260c-4886-81bc-fef87d5a1ae0" providerId="AD" clId="Web-{36DFD1B1-E32A-35F4-1938-DA8EE84580E5}" dt="2023-02-05T20:55:43.108" v="20"/>
          <ac:grpSpMkLst>
            <pc:docMk/>
            <pc:sldMk cId="1744359222" sldId="259"/>
            <ac:grpSpMk id="15" creationId="{1B592F0F-402B-4FF5-BC6B-00A024655AB3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0:55:49.733" v="22"/>
          <ac:grpSpMkLst>
            <pc:docMk/>
            <pc:sldMk cId="1744359222" sldId="259"/>
            <ac:grpSpMk id="26" creationId="{F8ED2052-C21A-41B5-8C4F-81DA45493455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0:55:59.264" v="24"/>
          <ac:grpSpMkLst>
            <pc:docMk/>
            <pc:sldMk cId="1744359222" sldId="259"/>
            <ac:grpSpMk id="32" creationId="{7F687631-1164-4445-BB09-8825F5100635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0:56:15.546" v="26"/>
          <ac:grpSpMkLst>
            <pc:docMk/>
            <pc:sldMk cId="1744359222" sldId="259"/>
            <ac:grpSpMk id="38" creationId="{1424D3D6-2BF3-4C5C-ACFE-3E9708FB7580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0:56:36.109" v="28"/>
          <ac:grpSpMkLst>
            <pc:docMk/>
            <pc:sldMk cId="1744359222" sldId="259"/>
            <ac:grpSpMk id="44" creationId="{F8ED2052-C21A-41B5-8C4F-81DA45493455}"/>
          </ac:grpSpMkLst>
        </pc:grpChg>
        <pc:picChg chg="mod ord">
          <ac:chgData name="Pálinkás Andor" userId="S::palinkasandor@turr.hu::0e83bf41-260c-4886-81bc-fef87d5a1ae0" providerId="AD" clId="Web-{36DFD1B1-E32A-35F4-1938-DA8EE84580E5}" dt="2023-02-05T21:04:41.122" v="136" actId="1076"/>
          <ac:picMkLst>
            <pc:docMk/>
            <pc:sldMk cId="1744359222" sldId="259"/>
            <ac:picMk id="4" creationId="{828D2502-FDE7-2AD8-6DCC-8FC94B916DC5}"/>
          </ac:picMkLst>
        </pc:picChg>
        <pc:picChg chg="mod ord">
          <ac:chgData name="Pálinkás Andor" userId="S::palinkasandor@turr.hu::0e83bf41-260c-4886-81bc-fef87d5a1ae0" providerId="AD" clId="Web-{36DFD1B1-E32A-35F4-1938-DA8EE84580E5}" dt="2023-02-05T21:04:57.185" v="139" actId="1076"/>
          <ac:picMkLst>
            <pc:docMk/>
            <pc:sldMk cId="1744359222" sldId="259"/>
            <ac:picMk id="5" creationId="{F16F0DD6-5163-5E3C-D784-CE7C70824E83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04:55.201" v="138" actId="1076"/>
          <ac:picMkLst>
            <pc:docMk/>
            <pc:sldMk cId="1744359222" sldId="259"/>
            <ac:picMk id="6" creationId="{BDE6DFC9-B3F4-0402-96BB-535AD1986E6F}"/>
          </ac:picMkLst>
        </pc:picChg>
        <pc:cxnChg chg="add del">
          <ac:chgData name="Pálinkás Andor" userId="S::palinkasandor@turr.hu::0e83bf41-260c-4886-81bc-fef87d5a1ae0" providerId="AD" clId="Web-{36DFD1B1-E32A-35F4-1938-DA8EE84580E5}" dt="2023-02-05T20:55:43.108" v="20"/>
          <ac:cxnSpMkLst>
            <pc:docMk/>
            <pc:sldMk cId="1744359222" sldId="259"/>
            <ac:cxnSpMk id="21" creationId="{DFBD34B5-7777-4A8A-8ED2-97A4A3C273A2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0:55:49.733" v="22"/>
          <ac:cxnSpMkLst>
            <pc:docMk/>
            <pc:sldMk cId="1744359222" sldId="259"/>
            <ac:cxnSpMk id="27" creationId="{9D5625B5-1365-46E1-9349-B812E390ACD3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0:55:59.264" v="24"/>
          <ac:cxnSpMkLst>
            <pc:docMk/>
            <pc:sldMk cId="1744359222" sldId="259"/>
            <ac:cxnSpMk id="34" creationId="{FF138D5A-7DB9-4540-8DC0-4421D4DD1C22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0:56:15.546" v="26"/>
          <ac:cxnSpMkLst>
            <pc:docMk/>
            <pc:sldMk cId="1744359222" sldId="259"/>
            <ac:cxnSpMk id="39" creationId="{CE4A79DD-1CA2-4B08-BE21-1EE8DC375112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0:56:36.109" v="28"/>
          <ac:cxnSpMkLst>
            <pc:docMk/>
            <pc:sldMk cId="1744359222" sldId="259"/>
            <ac:cxnSpMk id="45" creationId="{9D5625B5-1365-46E1-9349-B812E390ACD3}"/>
          </ac:cxnSpMkLst>
        </pc:cxnChg>
      </pc:sldChg>
      <pc:sldChg chg="addSp modSp">
        <pc:chgData name="Pálinkás Andor" userId="S::palinkasandor@turr.hu::0e83bf41-260c-4886-81bc-fef87d5a1ae0" providerId="AD" clId="Web-{36DFD1B1-E32A-35F4-1938-DA8EE84580E5}" dt="2023-02-05T21:18:27.052" v="266" actId="1076"/>
        <pc:sldMkLst>
          <pc:docMk/>
          <pc:sldMk cId="275304289" sldId="260"/>
        </pc:sldMkLst>
        <pc:spChg chg="mod">
          <ac:chgData name="Pálinkás Andor" userId="S::palinkasandor@turr.hu::0e83bf41-260c-4886-81bc-fef87d5a1ae0" providerId="AD" clId="Web-{36DFD1B1-E32A-35F4-1938-DA8EE84580E5}" dt="2023-02-05T21:17:40.597" v="259" actId="1076"/>
          <ac:spMkLst>
            <pc:docMk/>
            <pc:sldMk cId="275304289" sldId="260"/>
            <ac:spMk id="2" creationId="{0A27258F-1B58-6F5B-F87E-7E0AAC99524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7:50.863" v="260"/>
          <ac:spMkLst>
            <pc:docMk/>
            <pc:sldMk cId="275304289" sldId="260"/>
            <ac:spMk id="8" creationId="{E00849F1-F639-4388-1719-87780A5C8911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8:27.052" v="266" actId="1076"/>
          <ac:spMkLst>
            <pc:docMk/>
            <pc:sldMk cId="275304289" sldId="260"/>
            <ac:spMk id="10" creationId="{AE0A520B-0B79-9CFE-EDA8-5AD401EAAEA4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8:20.708" v="265" actId="1076"/>
          <ac:spMkLst>
            <pc:docMk/>
            <pc:sldMk cId="275304289" sldId="260"/>
            <ac:spMk id="12" creationId="{311A25AA-A193-FD08-C5A1-6AB4BF6BB8E7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8:14.895" v="264" actId="1076"/>
          <ac:spMkLst>
            <pc:docMk/>
            <pc:sldMk cId="275304289" sldId="260"/>
            <ac:spMk id="14" creationId="{8E60103C-D91C-F97A-6B46-1709B2986B67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17:17.065" v="255" actId="1076"/>
          <ac:picMkLst>
            <pc:docMk/>
            <pc:sldMk cId="275304289" sldId="260"/>
            <ac:picMk id="4" creationId="{2424121E-5D8C-3891-FC43-B3513F54AE34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17:20.706" v="257" actId="1076"/>
          <ac:picMkLst>
            <pc:docMk/>
            <pc:sldMk cId="275304289" sldId="260"/>
            <ac:picMk id="5" creationId="{E75CBEEB-DDD1-EDE6-0F3A-1748C898B48D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17:07.393" v="253" actId="1076"/>
          <ac:picMkLst>
            <pc:docMk/>
            <pc:sldMk cId="275304289" sldId="260"/>
            <ac:picMk id="6" creationId="{EF34D4EE-6BC3-B6CE-D745-F1DA3191068C}"/>
          </ac:picMkLst>
        </pc:picChg>
      </pc:sldChg>
      <pc:sldChg chg="addSp modSp">
        <pc:chgData name="Pálinkás Andor" userId="S::palinkasandor@turr.hu::0e83bf41-260c-4886-81bc-fef87d5a1ae0" providerId="AD" clId="Web-{36DFD1B1-E32A-35F4-1938-DA8EE84580E5}" dt="2023-02-05T21:14:16.389" v="243" actId="1076"/>
        <pc:sldMkLst>
          <pc:docMk/>
          <pc:sldMk cId="1496422837" sldId="261"/>
        </pc:sldMkLst>
        <pc:spChg chg="mod">
          <ac:chgData name="Pálinkás Andor" userId="S::palinkasandor@turr.hu::0e83bf41-260c-4886-81bc-fef87d5a1ae0" providerId="AD" clId="Web-{36DFD1B1-E32A-35F4-1938-DA8EE84580E5}" dt="2023-02-05T21:12:40.261" v="217" actId="1076"/>
          <ac:spMkLst>
            <pc:docMk/>
            <pc:sldMk cId="1496422837" sldId="261"/>
            <ac:spMk id="2" creationId="{CD869AF2-75F0-46E7-B5D1-1A5CFDD535BA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1:57.947" v="212"/>
          <ac:spMkLst>
            <pc:docMk/>
            <pc:sldMk cId="1496422837" sldId="261"/>
            <ac:spMk id="6" creationId="{387BB2B0-8133-512B-36EA-2B03BE0E62C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2:05.479" v="213"/>
          <ac:spMkLst>
            <pc:docMk/>
            <pc:sldMk cId="1496422837" sldId="261"/>
            <ac:spMk id="10" creationId="{A80C6800-F534-F231-75D4-72D58B9573FA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3:44.841" v="232" actId="14100"/>
          <ac:spMkLst>
            <pc:docMk/>
            <pc:sldMk cId="1496422837" sldId="261"/>
            <ac:spMk id="12" creationId="{0E5FA2B6-E356-B1D8-6B64-87BB56B7D78B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14:02.107" v="238" actId="14100"/>
          <ac:spMkLst>
            <pc:docMk/>
            <pc:sldMk cId="1496422837" sldId="261"/>
            <ac:spMk id="14" creationId="{2C16F071-C08E-ECFF-2EF0-73F473D48976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14:03.904" v="239" actId="1076"/>
          <ac:picMkLst>
            <pc:docMk/>
            <pc:sldMk cId="1496422837" sldId="261"/>
            <ac:picMk id="5" creationId="{A6A72527-C6CD-812C-9981-E6F9103421F5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14:16.389" v="243" actId="1076"/>
          <ac:picMkLst>
            <pc:docMk/>
            <pc:sldMk cId="1496422837" sldId="261"/>
            <ac:picMk id="7" creationId="{8A15BFDE-C162-72A0-2C78-20E98FBDDA1C}"/>
          </ac:picMkLst>
        </pc:picChg>
        <pc:picChg chg="mod modCrop">
          <ac:chgData name="Pálinkás Andor" userId="S::palinkasandor@turr.hu::0e83bf41-260c-4886-81bc-fef87d5a1ae0" providerId="AD" clId="Web-{36DFD1B1-E32A-35F4-1938-DA8EE84580E5}" dt="2023-02-05T21:14:12.217" v="242" actId="1076"/>
          <ac:picMkLst>
            <pc:docMk/>
            <pc:sldMk cId="1496422837" sldId="261"/>
            <ac:picMk id="9" creationId="{F2322DC8-DE71-6468-7CC6-B64C38A9469E}"/>
          </ac:picMkLst>
        </pc:picChg>
      </pc:sldChg>
      <pc:sldChg chg="addSp delSp modSp">
        <pc:chgData name="Pálinkás Andor" userId="S::palinkasandor@turr.hu::0e83bf41-260c-4886-81bc-fef87d5a1ae0" providerId="AD" clId="Web-{36DFD1B1-E32A-35F4-1938-DA8EE84580E5}" dt="2023-02-05T21:44:43.033" v="485"/>
        <pc:sldMkLst>
          <pc:docMk/>
          <pc:sldMk cId="701612992" sldId="262"/>
        </pc:sldMkLst>
        <pc:spChg chg="mod">
          <ac:chgData name="Pálinkás Andor" userId="S::palinkasandor@turr.hu::0e83bf41-260c-4886-81bc-fef87d5a1ae0" providerId="AD" clId="Web-{36DFD1B1-E32A-35F4-1938-DA8EE84580E5}" dt="2023-02-05T21:44:08.579" v="478" actId="20577"/>
          <ac:spMkLst>
            <pc:docMk/>
            <pc:sldMk cId="701612992" sldId="262"/>
            <ac:spMk id="2" creationId="{1E06F527-650F-B31E-2D0E-3CD186D9616C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3:31.562" v="451" actId="1076"/>
          <ac:spMkLst>
            <pc:docMk/>
            <pc:sldMk cId="701612992" sldId="262"/>
            <ac:spMk id="11" creationId="{7CB32F3C-C39C-ED2C-5E10-0CC1B6718BE7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3:42.297" v="453" actId="1076"/>
          <ac:spMkLst>
            <pc:docMk/>
            <pc:sldMk cId="701612992" sldId="262"/>
            <ac:spMk id="13" creationId="{F0023710-C1F7-77A9-33C8-F0088EFC208C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4:25.360" v="480" actId="1076"/>
          <ac:spMkLst>
            <pc:docMk/>
            <pc:sldMk cId="701612992" sldId="262"/>
            <ac:spMk id="15" creationId="{6A7FB622-17AC-0B0D-B040-FD9A05DD7EB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44:40.455" v="483"/>
          <ac:spMkLst>
            <pc:docMk/>
            <pc:sldMk cId="701612992" sldId="262"/>
            <ac:spMk id="17" creationId="{81E91D29-4662-4056-1AE7-8357FF06DFCC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44:43.033" v="485"/>
          <ac:spMkLst>
            <pc:docMk/>
            <pc:sldMk cId="701612992" sldId="262"/>
            <ac:spMk id="19" creationId="{3D71D637-FF98-92E7-6FD2-3D87F42CC375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42:01.810" v="449" actId="1076"/>
          <ac:picMkLst>
            <pc:docMk/>
            <pc:sldMk cId="701612992" sldId="262"/>
            <ac:picMk id="8" creationId="{B420F541-0700-2FFD-0670-D4DA3BEE3472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41:58.247" v="448" actId="1076"/>
          <ac:picMkLst>
            <pc:docMk/>
            <pc:sldMk cId="701612992" sldId="262"/>
            <ac:picMk id="9" creationId="{5BAD6D94-5D66-A63A-888D-0EE917394E6C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44:30.032" v="482" actId="1076"/>
          <ac:picMkLst>
            <pc:docMk/>
            <pc:sldMk cId="701612992" sldId="262"/>
            <ac:picMk id="10" creationId="{FCF45BC8-53E1-36A4-0E89-6C7B9E5FEDBD}"/>
          </ac:picMkLst>
        </pc:picChg>
      </pc:sldChg>
      <pc:sldChg chg="addSp delSp modSp">
        <pc:chgData name="Pálinkás Andor" userId="S::palinkasandor@turr.hu::0e83bf41-260c-4886-81bc-fef87d5a1ae0" providerId="AD" clId="Web-{36DFD1B1-E32A-35F4-1938-DA8EE84580E5}" dt="2023-02-05T21:37:06.598" v="373" actId="1076"/>
        <pc:sldMkLst>
          <pc:docMk/>
          <pc:sldMk cId="3111818894" sldId="263"/>
        </pc:sldMkLst>
        <pc:spChg chg="mod">
          <ac:chgData name="Pálinkás Andor" userId="S::palinkasandor@turr.hu::0e83bf41-260c-4886-81bc-fef87d5a1ae0" providerId="AD" clId="Web-{36DFD1B1-E32A-35F4-1938-DA8EE84580E5}" dt="2023-02-05T21:36:28.316" v="367" actId="1076"/>
          <ac:spMkLst>
            <pc:docMk/>
            <pc:sldMk cId="3111818894" sldId="263"/>
            <ac:spMk id="2" creationId="{8268B4AD-9851-D90C-A0DE-C4A2F91B1B1F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0:53:31.026" v="16"/>
          <ac:spMkLst>
            <pc:docMk/>
            <pc:sldMk cId="3111818894" sldId="263"/>
            <ac:spMk id="7" creationId="{EC267122-B8C2-3F24-DD59-6DB5000CD1A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36:16.363" v="364"/>
          <ac:spMkLst>
            <pc:docMk/>
            <pc:sldMk cId="3111818894" sldId="263"/>
            <ac:spMk id="9" creationId="{6923A25D-4B57-F9AC-F592-A431EC4E37F4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7:06.598" v="373" actId="1076"/>
          <ac:spMkLst>
            <pc:docMk/>
            <pc:sldMk cId="3111818894" sldId="263"/>
            <ac:spMk id="11" creationId="{DA0B1E04-9FB1-3D8A-DD73-8FE7A5817471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6:59.020" v="372" actId="1076"/>
          <ac:spMkLst>
            <pc:docMk/>
            <pc:sldMk cId="3111818894" sldId="263"/>
            <ac:spMk id="13" creationId="{6E7E94DA-068B-11F7-37BC-525F53C821FB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6:55.301" v="371" actId="1076"/>
          <ac:spMkLst>
            <pc:docMk/>
            <pc:sldMk cId="3111818894" sldId="263"/>
            <ac:spMk id="15" creationId="{F4FF02FF-D7F9-E752-19BF-66E929D8002E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35:41.861" v="362" actId="1076"/>
          <ac:picMkLst>
            <pc:docMk/>
            <pc:sldMk cId="3111818894" sldId="263"/>
            <ac:picMk id="3" creationId="{75F2C6F3-5610-B1F3-BAE4-87CD6AB6E49A}"/>
          </ac:picMkLst>
        </pc:picChg>
        <pc:picChg chg="del">
          <ac:chgData name="Pálinkás Andor" userId="S::palinkasandor@turr.hu::0e83bf41-260c-4886-81bc-fef87d5a1ae0" providerId="AD" clId="Web-{36DFD1B1-E32A-35F4-1938-DA8EE84580E5}" dt="2023-02-05T20:53:31.026" v="16"/>
          <ac:picMkLst>
            <pc:docMk/>
            <pc:sldMk cId="3111818894" sldId="263"/>
            <ac:picMk id="4" creationId="{2AFFEC6D-7969-E8AC-47D6-72F2E1251F47}"/>
          </ac:picMkLst>
        </pc:picChg>
        <pc:picChg chg="add mod">
          <ac:chgData name="Pálinkás Andor" userId="S::palinkasandor@turr.hu::0e83bf41-260c-4886-81bc-fef87d5a1ae0" providerId="AD" clId="Web-{36DFD1B1-E32A-35F4-1938-DA8EE84580E5}" dt="2023-02-05T21:35:46.143" v="363" actId="1076"/>
          <ac:picMkLst>
            <pc:docMk/>
            <pc:sldMk cId="3111818894" sldId="263"/>
            <ac:picMk id="5" creationId="{62070475-B309-6A81-32B3-FA9592893ED9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5:36.924" v="361" actId="1076"/>
          <ac:picMkLst>
            <pc:docMk/>
            <pc:sldMk cId="3111818894" sldId="263"/>
            <ac:picMk id="6" creationId="{6193E79D-EC53-8B0C-24CE-4BE0AF0D38DC}"/>
          </ac:picMkLst>
        </pc:picChg>
      </pc:sldChg>
      <pc:sldChg chg="addSp modSp">
        <pc:chgData name="Pálinkás Andor" userId="S::palinkasandor@turr.hu::0e83bf41-260c-4886-81bc-fef87d5a1ae0" providerId="AD" clId="Web-{36DFD1B1-E32A-35F4-1938-DA8EE84580E5}" dt="2023-02-05T21:39:02.430" v="404"/>
        <pc:sldMkLst>
          <pc:docMk/>
          <pc:sldMk cId="1953536356" sldId="264"/>
        </pc:sldMkLst>
        <pc:spChg chg="mod">
          <ac:chgData name="Pálinkás Andor" userId="S::palinkasandor@turr.hu::0e83bf41-260c-4886-81bc-fef87d5a1ae0" providerId="AD" clId="Web-{36DFD1B1-E32A-35F4-1938-DA8EE84580E5}" dt="2023-02-05T21:38:06.616" v="396" actId="1076"/>
          <ac:spMkLst>
            <pc:docMk/>
            <pc:sldMk cId="1953536356" sldId="264"/>
            <ac:spMk id="2" creationId="{0E693FD7-74F1-78CB-5AE6-9E1D07A5421E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8:15.882" v="398" actId="1076"/>
          <ac:spMkLst>
            <pc:docMk/>
            <pc:sldMk cId="1953536356" sldId="264"/>
            <ac:spMk id="8" creationId="{24E285AE-E8C3-6940-08C2-280525891824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8:39.945" v="400" actId="1076"/>
          <ac:spMkLst>
            <pc:docMk/>
            <pc:sldMk cId="1953536356" sldId="264"/>
            <ac:spMk id="10" creationId="{5C79249D-7D49-AEBD-CBA8-14FEA5046F7C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8:53.226" v="403" actId="1076"/>
          <ac:spMkLst>
            <pc:docMk/>
            <pc:sldMk cId="1953536356" sldId="264"/>
            <ac:spMk id="12" creationId="{7BAB3CCA-1C80-AD9E-2066-81CAAD93CD9A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39:02.430" v="404"/>
          <ac:spMkLst>
            <pc:docMk/>
            <pc:sldMk cId="1953536356" sldId="264"/>
            <ac:spMk id="14" creationId="{94572D7D-DAD7-7CB7-757D-44C47F15FE88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37:47.537" v="393" actId="1076"/>
          <ac:picMkLst>
            <pc:docMk/>
            <pc:sldMk cId="1953536356" sldId="264"/>
            <ac:picMk id="4" creationId="{EC9D1F38-5D59-441A-E0DB-2C1D12AC801C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7:45.193" v="392" actId="1076"/>
          <ac:picMkLst>
            <pc:docMk/>
            <pc:sldMk cId="1953536356" sldId="264"/>
            <ac:picMk id="5" creationId="{EF702603-A0E1-A723-0BD2-36BBD5FEBE80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7:49.115" v="394" actId="1076"/>
          <ac:picMkLst>
            <pc:docMk/>
            <pc:sldMk cId="1953536356" sldId="264"/>
            <ac:picMk id="6" creationId="{D7B03556-398F-02EE-49C1-D7B1A3175949}"/>
          </ac:picMkLst>
        </pc:picChg>
      </pc:sldChg>
      <pc:sldChg chg="addSp delSp modSp">
        <pc:chgData name="Pálinkás Andor" userId="S::palinkasandor@turr.hu::0e83bf41-260c-4886-81bc-fef87d5a1ae0" providerId="AD" clId="Web-{36DFD1B1-E32A-35F4-1938-DA8EE84580E5}" dt="2023-02-05T21:41:34.434" v="438" actId="1076"/>
        <pc:sldMkLst>
          <pc:docMk/>
          <pc:sldMk cId="704977108" sldId="265"/>
        </pc:sldMkLst>
        <pc:spChg chg="mod">
          <ac:chgData name="Pálinkás Andor" userId="S::palinkasandor@turr.hu::0e83bf41-260c-4886-81bc-fef87d5a1ae0" providerId="AD" clId="Web-{36DFD1B1-E32A-35F4-1938-DA8EE84580E5}" dt="2023-02-05T21:41:18.746" v="436" actId="1076"/>
          <ac:spMkLst>
            <pc:docMk/>
            <pc:sldMk cId="704977108" sldId="265"/>
            <ac:spMk id="2" creationId="{684F83EF-4589-4C16-0FD5-AB235467BE57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0:26.916" v="428" actId="1076"/>
          <ac:spMkLst>
            <pc:docMk/>
            <pc:sldMk cId="704977108" sldId="265"/>
            <ac:spMk id="6" creationId="{7B8785BC-DA3F-AB51-50C2-627F5BCDE1D6}"/>
          </ac:spMkLst>
        </pc:spChg>
        <pc:spChg chg="add del mod">
          <ac:chgData name="Pálinkás Andor" userId="S::palinkasandor@turr.hu::0e83bf41-260c-4886-81bc-fef87d5a1ae0" providerId="AD" clId="Web-{36DFD1B1-E32A-35F4-1938-DA8EE84580E5}" dt="2023-02-05T20:53:40.089" v="17"/>
          <ac:spMkLst>
            <pc:docMk/>
            <pc:sldMk cId="704977108" sldId="265"/>
            <ac:spMk id="6" creationId="{E484E3F1-8B1C-9A3D-3D5F-56AD00194227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40:38.354" v="430"/>
          <ac:spMkLst>
            <pc:docMk/>
            <pc:sldMk cId="704977108" sldId="265"/>
            <ac:spMk id="9" creationId="{1756575E-8040-3B30-3661-A511883D5C48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0:52.323" v="432" actId="1076"/>
          <ac:spMkLst>
            <pc:docMk/>
            <pc:sldMk cId="704977108" sldId="265"/>
            <ac:spMk id="11" creationId="{61F4564E-5AF9-F4C2-73A7-3FF83A78E0FD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1:11.636" v="434" actId="1076"/>
          <ac:spMkLst>
            <pc:docMk/>
            <pc:sldMk cId="704977108" sldId="265"/>
            <ac:spMk id="13" creationId="{7FBCF43A-259E-8717-93E1-C9B850518AA4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41:34.434" v="438" actId="1076"/>
          <ac:spMkLst>
            <pc:docMk/>
            <pc:sldMk cId="704977108" sldId="265"/>
            <ac:spMk id="15" creationId="{6BAB0AC4-E7B2-F9D8-75BF-9F680598D4C4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39:52.712" v="424" actId="1076"/>
          <ac:picMkLst>
            <pc:docMk/>
            <pc:sldMk cId="704977108" sldId="265"/>
            <ac:picMk id="3" creationId="{E03C949A-64D5-36A4-38F2-F2447BF1CF3A}"/>
          </ac:picMkLst>
        </pc:picChg>
        <pc:picChg chg="del">
          <ac:chgData name="Pálinkás Andor" userId="S::palinkasandor@turr.hu::0e83bf41-260c-4886-81bc-fef87d5a1ae0" providerId="AD" clId="Web-{36DFD1B1-E32A-35F4-1938-DA8EE84580E5}" dt="2023-02-05T20:53:05.260" v="12"/>
          <ac:picMkLst>
            <pc:docMk/>
            <pc:sldMk cId="704977108" sldId="265"/>
            <ac:picMk id="4" creationId="{66B51172-35E7-2AE4-EC3C-6C56D7DC80DA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9:48.931" v="422" actId="1076"/>
          <ac:picMkLst>
            <pc:docMk/>
            <pc:sldMk cId="704977108" sldId="265"/>
            <ac:picMk id="4" creationId="{CAF1B5C4-A0F0-99CC-B4F7-B968F3A9FD71}"/>
          </ac:picMkLst>
        </pc:picChg>
        <pc:picChg chg="add mod ord">
          <ac:chgData name="Pálinkás Andor" userId="S::palinkasandor@turr.hu::0e83bf41-260c-4886-81bc-fef87d5a1ae0" providerId="AD" clId="Web-{36DFD1B1-E32A-35F4-1938-DA8EE84580E5}" dt="2023-02-05T21:39:51.712" v="423" actId="1076"/>
          <ac:picMkLst>
            <pc:docMk/>
            <pc:sldMk cId="704977108" sldId="265"/>
            <ac:picMk id="7" creationId="{433ECF33-6297-C609-E6D3-530384AD79B4}"/>
          </ac:picMkLst>
        </pc:picChg>
      </pc:sldChg>
      <pc:sldChg chg="addSp modSp">
        <pc:chgData name="Pálinkás Andor" userId="S::palinkasandor@turr.hu::0e83bf41-260c-4886-81bc-fef87d5a1ae0" providerId="AD" clId="Web-{36DFD1B1-E32A-35F4-1938-DA8EE84580E5}" dt="2023-02-05T21:34:09.968" v="344" actId="1076"/>
        <pc:sldMkLst>
          <pc:docMk/>
          <pc:sldMk cId="3147260566" sldId="266"/>
        </pc:sldMkLst>
        <pc:spChg chg="mod">
          <ac:chgData name="Pálinkás Andor" userId="S::palinkasandor@turr.hu::0e83bf41-260c-4886-81bc-fef87d5a1ae0" providerId="AD" clId="Web-{36DFD1B1-E32A-35F4-1938-DA8EE84580E5}" dt="2023-02-05T21:32:21.699" v="330" actId="1076"/>
          <ac:spMkLst>
            <pc:docMk/>
            <pc:sldMk cId="3147260566" sldId="266"/>
            <ac:spMk id="2" creationId="{6CF18062-9E7B-6308-F5DE-47A738931430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33:14.248" v="337"/>
          <ac:spMkLst>
            <pc:docMk/>
            <pc:sldMk cId="3147260566" sldId="266"/>
            <ac:spMk id="7" creationId="{344631F0-2C3D-B020-ACCA-EEE903AAB8F3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3:52.514" v="342" actId="1076"/>
          <ac:spMkLst>
            <pc:docMk/>
            <pc:sldMk cId="3147260566" sldId="266"/>
            <ac:spMk id="16" creationId="{E1266DFE-014F-477D-DB54-95C3438ED543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3:44.374" v="341" actId="1076"/>
          <ac:spMkLst>
            <pc:docMk/>
            <pc:sldMk cId="3147260566" sldId="266"/>
            <ac:spMk id="18" creationId="{69ED2B09-72C8-543E-4C5A-75E7BCB8893E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34:09.968" v="344" actId="1076"/>
          <ac:spMkLst>
            <pc:docMk/>
            <pc:sldMk cId="3147260566" sldId="266"/>
            <ac:spMk id="20" creationId="{964FA16E-5B7B-040D-3B8E-3B7B88F25693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31:44.948" v="318" actId="1076"/>
          <ac:picMkLst>
            <pc:docMk/>
            <pc:sldMk cId="3147260566" sldId="266"/>
            <ac:picMk id="8" creationId="{7E83E796-1388-BE65-C3A2-9E7DD1C829AE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0:01.055" v="303" actId="1076"/>
          <ac:picMkLst>
            <pc:docMk/>
            <pc:sldMk cId="3147260566" sldId="266"/>
            <ac:picMk id="9" creationId="{81980288-0072-6B4F-C7A8-F92E732876C5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1:55.855" v="324" actId="1076"/>
          <ac:picMkLst>
            <pc:docMk/>
            <pc:sldMk cId="3147260566" sldId="266"/>
            <ac:picMk id="12" creationId="{6B3BC844-C229-351C-41CD-70DFC5950D7C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31:49.245" v="321" actId="1076"/>
          <ac:picMkLst>
            <pc:docMk/>
            <pc:sldMk cId="3147260566" sldId="266"/>
            <ac:picMk id="15" creationId="{1191EBDE-AA0F-8CE8-CA38-A08C22130467}"/>
          </ac:picMkLst>
        </pc:picChg>
      </pc:sldChg>
      <pc:sldChg chg="modSp">
        <pc:chgData name="Pálinkás Andor" userId="S::palinkasandor@turr.hu::0e83bf41-260c-4886-81bc-fef87d5a1ae0" providerId="AD" clId="Web-{36DFD1B1-E32A-35F4-1938-DA8EE84580E5}" dt="2023-02-05T21:30:53.713" v="315" actId="20577"/>
        <pc:sldMkLst>
          <pc:docMk/>
          <pc:sldMk cId="2802611925" sldId="268"/>
        </pc:sldMkLst>
        <pc:spChg chg="mod">
          <ac:chgData name="Pálinkás Andor" userId="S::palinkasandor@turr.hu::0e83bf41-260c-4886-81bc-fef87d5a1ae0" providerId="AD" clId="Web-{36DFD1B1-E32A-35F4-1938-DA8EE84580E5}" dt="2023-02-05T21:30:53.713" v="315" actId="20577"/>
          <ac:spMkLst>
            <pc:docMk/>
            <pc:sldMk cId="2802611925" sldId="268"/>
            <ac:spMk id="3" creationId="{1BD02B21-C950-CB86-644F-C2334CBE8200}"/>
          </ac:spMkLst>
        </pc:spChg>
      </pc:sldChg>
      <pc:sldChg chg="addSp modSp">
        <pc:chgData name="Pálinkás Andor" userId="S::palinkasandor@turr.hu::0e83bf41-260c-4886-81bc-fef87d5a1ae0" providerId="AD" clId="Web-{36DFD1B1-E32A-35F4-1938-DA8EE84580E5}" dt="2023-02-05T21:03:09.682" v="130" actId="1076"/>
        <pc:sldMkLst>
          <pc:docMk/>
          <pc:sldMk cId="2806437213" sldId="269"/>
        </pc:sldMkLst>
        <pc:spChg chg="mod">
          <ac:chgData name="Pálinkás Andor" userId="S::palinkasandor@turr.hu::0e83bf41-260c-4886-81bc-fef87d5a1ae0" providerId="AD" clId="Web-{36DFD1B1-E32A-35F4-1938-DA8EE84580E5}" dt="2023-02-05T20:59:58.302" v="62" actId="1076"/>
          <ac:spMkLst>
            <pc:docMk/>
            <pc:sldMk cId="2806437213" sldId="269"/>
            <ac:spMk id="2" creationId="{6D946063-AC70-9FBB-A860-168F3DC10A96}"/>
          </ac:spMkLst>
        </pc:spChg>
        <pc:spChg chg="mod">
          <ac:chgData name="Pálinkás Andor" userId="S::palinkasandor@turr.hu::0e83bf41-260c-4886-81bc-fef87d5a1ae0" providerId="AD" clId="Web-{36DFD1B1-E32A-35F4-1938-DA8EE84580E5}" dt="2023-02-05T21:02:48.604" v="126" actId="1076"/>
          <ac:spMkLst>
            <pc:docMk/>
            <pc:sldMk cId="2806437213" sldId="269"/>
            <ac:spMk id="3" creationId="{DB865C1E-DCBB-DCB6-AC49-5B73FD4DA77A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02:56.994" v="128" actId="1076"/>
          <ac:spMkLst>
            <pc:docMk/>
            <pc:sldMk cId="2806437213" sldId="269"/>
            <ac:spMk id="4" creationId="{D13FD5B5-633C-68EA-0010-5785495C25A7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01:51.508" v="110" actId="20577"/>
          <ac:spMkLst>
            <pc:docMk/>
            <pc:sldMk cId="2806437213" sldId="269"/>
            <ac:spMk id="6" creationId="{15BB045E-F210-B7BD-995D-52D505F30F14}"/>
          </ac:spMkLst>
        </pc:spChg>
        <pc:spChg chg="add mod">
          <ac:chgData name="Pálinkás Andor" userId="S::palinkasandor@turr.hu::0e83bf41-260c-4886-81bc-fef87d5a1ae0" providerId="AD" clId="Web-{36DFD1B1-E32A-35F4-1938-DA8EE84580E5}" dt="2023-02-05T21:02:35.838" v="124" actId="1076"/>
          <ac:spMkLst>
            <pc:docMk/>
            <pc:sldMk cId="2806437213" sldId="269"/>
            <ac:spMk id="8" creationId="{EE0FEB61-1E24-EEC5-CBE6-046E01A8CC0F}"/>
          </ac:spMkLst>
        </pc:spChg>
        <pc:picChg chg="mod">
          <ac:chgData name="Pálinkás Andor" userId="S::palinkasandor@turr.hu::0e83bf41-260c-4886-81bc-fef87d5a1ae0" providerId="AD" clId="Web-{36DFD1B1-E32A-35F4-1938-DA8EE84580E5}" dt="2023-02-05T21:03:04.807" v="129" actId="1076"/>
          <ac:picMkLst>
            <pc:docMk/>
            <pc:sldMk cId="2806437213" sldId="269"/>
            <ac:picMk id="5" creationId="{6901AE6B-378B-755A-1312-993AAF4D5764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02:11.149" v="113" actId="14100"/>
          <ac:picMkLst>
            <pc:docMk/>
            <pc:sldMk cId="2806437213" sldId="269"/>
            <ac:picMk id="7" creationId="{B6CF34BE-6AF7-4BA7-BC12-424B6E2536BD}"/>
          </ac:picMkLst>
        </pc:picChg>
        <pc:picChg chg="mod">
          <ac:chgData name="Pálinkás Andor" userId="S::palinkasandor@turr.hu::0e83bf41-260c-4886-81bc-fef87d5a1ae0" providerId="AD" clId="Web-{36DFD1B1-E32A-35F4-1938-DA8EE84580E5}" dt="2023-02-05T21:03:09.682" v="130" actId="1076"/>
          <ac:picMkLst>
            <pc:docMk/>
            <pc:sldMk cId="2806437213" sldId="269"/>
            <ac:picMk id="9" creationId="{51502496-C86A-C476-7EE3-14FFB4A9F67F}"/>
          </ac:picMkLst>
        </pc:picChg>
      </pc:sldChg>
      <pc:sldChg chg="addSp modSp mod setBg addAnim">
        <pc:chgData name="Pálinkás Andor" userId="S::palinkasandor@turr.hu::0e83bf41-260c-4886-81bc-fef87d5a1ae0" providerId="AD" clId="Web-{36DFD1B1-E32A-35F4-1938-DA8EE84580E5}" dt="2023-02-05T21:46:27.379" v="487"/>
        <pc:sldMkLst>
          <pc:docMk/>
          <pc:sldMk cId="4230478409" sldId="272"/>
        </pc:sldMkLst>
        <pc:spChg chg="mod">
          <ac:chgData name="Pálinkás Andor" userId="S::palinkasandor@turr.hu::0e83bf41-260c-4886-81bc-fef87d5a1ae0" providerId="AD" clId="Web-{36DFD1B1-E32A-35F4-1938-DA8EE84580E5}" dt="2023-02-05T21:46:27.379" v="486"/>
          <ac:spMkLst>
            <pc:docMk/>
            <pc:sldMk cId="4230478409" sldId="272"/>
            <ac:spMk id="2" creationId="{B5BA4186-A287-6528-B504-F7A15ECCD243}"/>
          </ac:spMkLst>
        </pc:spChg>
        <pc:spChg chg="mod">
          <ac:chgData name="Pálinkás Andor" userId="S::palinkasandor@turr.hu::0e83bf41-260c-4886-81bc-fef87d5a1ae0" providerId="AD" clId="Web-{36DFD1B1-E32A-35F4-1938-DA8EE84580E5}" dt="2023-02-05T21:46:27.379" v="486"/>
          <ac:spMkLst>
            <pc:docMk/>
            <pc:sldMk cId="4230478409" sldId="272"/>
            <ac:spMk id="3" creationId="{BEE69909-EE97-8931-1016-BF4D72628ED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46:27.379" v="486"/>
          <ac:spMkLst>
            <pc:docMk/>
            <pc:sldMk cId="4230478409" sldId="272"/>
            <ac:spMk id="8" creationId="{D59C2C63-D709-4949-9465-29A52CBEDD3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46:27.379" v="486"/>
          <ac:spMkLst>
            <pc:docMk/>
            <pc:sldMk cId="4230478409" sldId="272"/>
            <ac:spMk id="10" creationId="{0EFD2038-15D6-4003-8350-AFEC394EEFA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46:27.379" v="486"/>
          <ac:spMkLst>
            <pc:docMk/>
            <pc:sldMk cId="4230478409" sldId="272"/>
            <ac:spMk id="12" creationId="{8CF519C2-F6BE-41BE-A50E-54B98359C914}"/>
          </ac:spMkLst>
        </pc:spChg>
        <pc:grpChg chg="add">
          <ac:chgData name="Pálinkás Andor" userId="S::palinkasandor@turr.hu::0e83bf41-260c-4886-81bc-fef87d5a1ae0" providerId="AD" clId="Web-{36DFD1B1-E32A-35F4-1938-DA8EE84580E5}" dt="2023-02-05T21:46:27.379" v="486"/>
          <ac:grpSpMkLst>
            <pc:docMk/>
            <pc:sldMk cId="4230478409" sldId="272"/>
            <ac:grpSpMk id="14" creationId="{7767AD93-AD3E-4C62-97D5-E54E14B2EAD8}"/>
          </ac:grpSpMkLst>
        </pc:grpChg>
        <pc:cxnChg chg="add">
          <ac:chgData name="Pálinkás Andor" userId="S::palinkasandor@turr.hu::0e83bf41-260c-4886-81bc-fef87d5a1ae0" providerId="AD" clId="Web-{36DFD1B1-E32A-35F4-1938-DA8EE84580E5}" dt="2023-02-05T21:46:27.379" v="486"/>
          <ac:cxnSpMkLst>
            <pc:docMk/>
            <pc:sldMk cId="4230478409" sldId="272"/>
            <ac:cxnSpMk id="20" creationId="{0772CE55-4C36-44F1-A9BD-379BEB84317D}"/>
          </ac:cxnSpMkLst>
        </pc:cxnChg>
      </pc:sldChg>
      <pc:sldChg chg="addSp modSp mod setBg modClrScheme addAnim chgLayout">
        <pc:chgData name="Pálinkás Andor" userId="S::palinkasandor@turr.hu::0e83bf41-260c-4886-81bc-fef87d5a1ae0" providerId="AD" clId="Web-{36DFD1B1-E32A-35F4-1938-DA8EE84580E5}" dt="2023-02-05T21:23:26.591" v="295"/>
        <pc:sldMkLst>
          <pc:docMk/>
          <pc:sldMk cId="4278840153" sldId="274"/>
        </pc:sldMkLst>
        <pc:spChg chg="mod ord">
          <ac:chgData name="Pálinkás Andor" userId="S::palinkasandor@turr.hu::0e83bf41-260c-4886-81bc-fef87d5a1ae0" providerId="AD" clId="Web-{36DFD1B1-E32A-35F4-1938-DA8EE84580E5}" dt="2023-02-05T21:23:26.591" v="294"/>
          <ac:spMkLst>
            <pc:docMk/>
            <pc:sldMk cId="4278840153" sldId="274"/>
            <ac:spMk id="2" creationId="{0983EDA5-6643-7890-C7F4-E59A037470C0}"/>
          </ac:spMkLst>
        </pc:spChg>
        <pc:spChg chg="mod ord">
          <ac:chgData name="Pálinkás Andor" userId="S::palinkasandor@turr.hu::0e83bf41-260c-4886-81bc-fef87d5a1ae0" providerId="AD" clId="Web-{36DFD1B1-E32A-35F4-1938-DA8EE84580E5}" dt="2023-02-05T21:23:26.591" v="294"/>
          <ac:spMkLst>
            <pc:docMk/>
            <pc:sldMk cId="4278840153" sldId="274"/>
            <ac:spMk id="3" creationId="{E5FD6BB9-F359-CA7B-3D4C-C931DD30082D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3:26.591" v="294"/>
          <ac:spMkLst>
            <pc:docMk/>
            <pc:sldMk cId="4278840153" sldId="274"/>
            <ac:spMk id="8" creationId="{D59C2C63-D709-4949-9465-29A52CBEDD3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3:26.591" v="294"/>
          <ac:spMkLst>
            <pc:docMk/>
            <pc:sldMk cId="4278840153" sldId="274"/>
            <ac:spMk id="10" creationId="{0EFD2038-15D6-4003-8350-AFEC394EEFA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23:26.591" v="294"/>
          <ac:spMkLst>
            <pc:docMk/>
            <pc:sldMk cId="4278840153" sldId="274"/>
            <ac:spMk id="12" creationId="{8CF519C2-F6BE-41BE-A50E-54B98359C914}"/>
          </ac:spMkLst>
        </pc:spChg>
        <pc:grpChg chg="add">
          <ac:chgData name="Pálinkás Andor" userId="S::palinkasandor@turr.hu::0e83bf41-260c-4886-81bc-fef87d5a1ae0" providerId="AD" clId="Web-{36DFD1B1-E32A-35F4-1938-DA8EE84580E5}" dt="2023-02-05T21:23:26.591" v="294"/>
          <ac:grpSpMkLst>
            <pc:docMk/>
            <pc:sldMk cId="4278840153" sldId="274"/>
            <ac:grpSpMk id="14" creationId="{7767AD93-AD3E-4C62-97D5-E54E14B2EAD8}"/>
          </ac:grpSpMkLst>
        </pc:grpChg>
        <pc:cxnChg chg="add">
          <ac:chgData name="Pálinkás Andor" userId="S::palinkasandor@turr.hu::0e83bf41-260c-4886-81bc-fef87d5a1ae0" providerId="AD" clId="Web-{36DFD1B1-E32A-35F4-1938-DA8EE84580E5}" dt="2023-02-05T21:23:26.591" v="294"/>
          <ac:cxnSpMkLst>
            <pc:docMk/>
            <pc:sldMk cId="4278840153" sldId="274"/>
            <ac:cxnSpMk id="20" creationId="{0772CE55-4C36-44F1-A9BD-379BEB84317D}"/>
          </ac:cxnSpMkLst>
        </pc:cxnChg>
      </pc:sldChg>
      <pc:sldChg chg="addSp delSp modSp mod setBg addAnim delAnim">
        <pc:chgData name="Pálinkás Andor" userId="S::palinkasandor@turr.hu::0e83bf41-260c-4886-81bc-fef87d5a1ae0" providerId="AD" clId="Web-{36DFD1B1-E32A-35F4-1938-DA8EE84580E5}" dt="2023-02-05T21:19:59.335" v="282"/>
        <pc:sldMkLst>
          <pc:docMk/>
          <pc:sldMk cId="1623226943" sldId="275"/>
        </pc:sldMkLst>
        <pc:spChg chg="add del mod">
          <ac:chgData name="Pálinkás Andor" userId="S::palinkasandor@turr.hu::0e83bf41-260c-4886-81bc-fef87d5a1ae0" providerId="AD" clId="Web-{36DFD1B1-E32A-35F4-1938-DA8EE84580E5}" dt="2023-02-05T21:19:59.304" v="281"/>
          <ac:spMkLst>
            <pc:docMk/>
            <pc:sldMk cId="1623226943" sldId="275"/>
            <ac:spMk id="2" creationId="{A5FFDD98-0E2B-3110-7619-4FAA3560A95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06.928" v="271"/>
          <ac:spMkLst>
            <pc:docMk/>
            <pc:sldMk cId="1623226943" sldId="275"/>
            <ac:spMk id="3" creationId="{060A725F-187F-610A-AF58-3E9EF34BF301}"/>
          </ac:spMkLst>
        </pc:spChg>
        <pc:spChg chg="add del mod">
          <ac:chgData name="Pálinkás Andor" userId="S::palinkasandor@turr.hu::0e83bf41-260c-4886-81bc-fef87d5a1ae0" providerId="AD" clId="Web-{36DFD1B1-E32A-35F4-1938-DA8EE84580E5}" dt="2023-02-05T21:18:50.880" v="269"/>
          <ac:spMkLst>
            <pc:docMk/>
            <pc:sldMk cId="1623226943" sldId="275"/>
            <ac:spMk id="5" creationId="{2A53D579-92A8-B4AC-13A4-D45D0E1000AD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15.069" v="275"/>
          <ac:spMkLst>
            <pc:docMk/>
            <pc:sldMk cId="1623226943" sldId="275"/>
            <ac:spMk id="15" creationId="{D59C2C63-D709-4949-9465-29A52CBEDD3B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15.069" v="275"/>
          <ac:spMkLst>
            <pc:docMk/>
            <pc:sldMk cId="1623226943" sldId="275"/>
            <ac:spMk id="17" creationId="{0EFD2038-15D6-4003-8350-AFEC394EEFA7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15.069" v="275"/>
          <ac:spMkLst>
            <pc:docMk/>
            <pc:sldMk cId="1623226943" sldId="275"/>
            <ac:spMk id="19" creationId="{8CF519C2-F6BE-41BE-A50E-54B98359C91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20.209" v="277"/>
          <ac:spMkLst>
            <pc:docMk/>
            <pc:sldMk cId="1623226943" sldId="275"/>
            <ac:spMk id="31" creationId="{C8BABCA7-C1E0-41BA-A822-5F61251AA6A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38" creationId="{D59C2C63-D709-4949-9465-29A52CBEDD3B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39" creationId="{0EFD2038-15D6-4003-8350-AFEC394EEFA7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40" creationId="{8CF519C2-F6BE-41BE-A50E-54B98359C914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59.304" v="281"/>
          <ac:spMkLst>
            <pc:docMk/>
            <pc:sldMk cId="1623226943" sldId="275"/>
            <ac:spMk id="56" creationId="{3D6DABB5-1FC3-4E21-AC84-4685B03C9F93}"/>
          </ac:spMkLst>
        </pc:spChg>
        <pc:spChg chg="add del">
          <ac:chgData name="Pálinkás Andor" userId="S::palinkasandor@turr.hu::0e83bf41-260c-4886-81bc-fef87d5a1ae0" providerId="AD" clId="Web-{36DFD1B1-E32A-35F4-1938-DA8EE84580E5}" dt="2023-02-05T21:19:59.304" v="281"/>
          <ac:spMkLst>
            <pc:docMk/>
            <pc:sldMk cId="1623226943" sldId="275"/>
            <ac:spMk id="58" creationId="{FC5790B5-250E-45E6-A05D-C3D1D459BC9D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71" creationId="{D59C2C63-D709-4949-9465-29A52CBEDD3B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72" creationId="{0EFD2038-15D6-4003-8350-AFEC394EEFA7}"/>
          </ac:spMkLst>
        </pc:spChg>
        <pc:spChg chg="add">
          <ac:chgData name="Pálinkás Andor" userId="S::palinkasandor@turr.hu::0e83bf41-260c-4886-81bc-fef87d5a1ae0" providerId="AD" clId="Web-{36DFD1B1-E32A-35F4-1938-DA8EE84580E5}" dt="2023-02-05T21:19:59.335" v="282"/>
          <ac:spMkLst>
            <pc:docMk/>
            <pc:sldMk cId="1623226943" sldId="275"/>
            <ac:spMk id="73" creationId="{8CF519C2-F6BE-41BE-A50E-54B98359C914}"/>
          </ac:spMkLst>
        </pc:spChg>
        <pc:grpChg chg="add del">
          <ac:chgData name="Pálinkás Andor" userId="S::palinkasandor@turr.hu::0e83bf41-260c-4886-81bc-fef87d5a1ae0" providerId="AD" clId="Web-{36DFD1B1-E32A-35F4-1938-DA8EE84580E5}" dt="2023-02-05T21:19:15.069" v="275"/>
          <ac:grpSpMkLst>
            <pc:docMk/>
            <pc:sldMk cId="1623226943" sldId="275"/>
            <ac:grpSpMk id="7" creationId="{7575D7A7-3C36-4508-9BC6-70A93BD3C43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15.069" v="275"/>
          <ac:grpSpMkLst>
            <pc:docMk/>
            <pc:sldMk cId="1623226943" sldId="275"/>
            <ac:grpSpMk id="21" creationId="{7767AD93-AD3E-4C62-97D5-E54E14B2EAD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20.209" v="277"/>
          <ac:grpSpMkLst>
            <pc:docMk/>
            <pc:sldMk cId="1623226943" sldId="275"/>
            <ac:grpSpMk id="29" creationId="{7575D7A7-3C36-4508-9BC6-70A93BD3C43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20.209" v="277"/>
          <ac:grpSpMkLst>
            <pc:docMk/>
            <pc:sldMk cId="1623226943" sldId="275"/>
            <ac:grpSpMk id="32" creationId="{2E5D6EB5-6FDB-477A-98F5-7409CD53754D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59.335" v="282"/>
          <ac:grpSpMkLst>
            <pc:docMk/>
            <pc:sldMk cId="1623226943" sldId="275"/>
            <ac:grpSpMk id="36" creationId="{7575D7A7-3C36-4508-9BC6-70A93BD3C43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59.335" v="282"/>
          <ac:grpSpMkLst>
            <pc:docMk/>
            <pc:sldMk cId="1623226943" sldId="275"/>
            <ac:grpSpMk id="41" creationId="{7767AD93-AD3E-4C62-97D5-E54E14B2EAD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59.304" v="281"/>
          <ac:grpSpMkLst>
            <pc:docMk/>
            <pc:sldMk cId="1623226943" sldId="275"/>
            <ac:grpSpMk id="48" creationId="{7575D7A7-3C36-4508-9BC6-70A93BD3C438}"/>
          </ac:grpSpMkLst>
        </pc:grpChg>
        <pc:grpChg chg="add del">
          <ac:chgData name="Pálinkás Andor" userId="S::palinkasandor@turr.hu::0e83bf41-260c-4886-81bc-fef87d5a1ae0" providerId="AD" clId="Web-{36DFD1B1-E32A-35F4-1938-DA8EE84580E5}" dt="2023-02-05T21:19:59.304" v="281"/>
          <ac:grpSpMkLst>
            <pc:docMk/>
            <pc:sldMk cId="1623226943" sldId="275"/>
            <ac:grpSpMk id="60" creationId="{68158C4B-1BFE-4F6D-B2C1-0066FA11935A}"/>
          </ac:grpSpMkLst>
        </pc:grpChg>
        <pc:grpChg chg="add">
          <ac:chgData name="Pálinkás Andor" userId="S::palinkasandor@turr.hu::0e83bf41-260c-4886-81bc-fef87d5a1ae0" providerId="AD" clId="Web-{36DFD1B1-E32A-35F4-1938-DA8EE84580E5}" dt="2023-02-05T21:19:59.335" v="282"/>
          <ac:grpSpMkLst>
            <pc:docMk/>
            <pc:sldMk cId="1623226943" sldId="275"/>
            <ac:grpSpMk id="62" creationId="{7767AD93-AD3E-4C62-97D5-E54E14B2EAD8}"/>
          </ac:grpSpMkLst>
        </pc:grpChg>
        <pc:grpChg chg="add">
          <ac:chgData name="Pálinkás Andor" userId="S::palinkasandor@turr.hu::0e83bf41-260c-4886-81bc-fef87d5a1ae0" providerId="AD" clId="Web-{36DFD1B1-E32A-35F4-1938-DA8EE84580E5}" dt="2023-02-05T21:19:59.335" v="282"/>
          <ac:grpSpMkLst>
            <pc:docMk/>
            <pc:sldMk cId="1623226943" sldId="275"/>
            <ac:grpSpMk id="69" creationId="{7575D7A7-3C36-4508-9BC6-70A93BD3C438}"/>
          </ac:grpSpMkLst>
        </pc:grpChg>
        <pc:cxnChg chg="add del">
          <ac:chgData name="Pálinkás Andor" userId="S::palinkasandor@turr.hu::0e83bf41-260c-4886-81bc-fef87d5a1ae0" providerId="AD" clId="Web-{36DFD1B1-E32A-35F4-1938-DA8EE84580E5}" dt="2023-02-05T21:19:15.069" v="275"/>
          <ac:cxnSpMkLst>
            <pc:docMk/>
            <pc:sldMk cId="1623226943" sldId="275"/>
            <ac:cxnSpMk id="13" creationId="{AE446D0E-6531-40B7-A182-FB8602439777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20.209" v="277"/>
          <ac:cxnSpMkLst>
            <pc:docMk/>
            <pc:sldMk cId="1623226943" sldId="275"/>
            <ac:cxnSpMk id="23" creationId="{889FB2CC-C7A1-4A53-A088-636FB487FE67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15.069" v="275"/>
          <ac:cxnSpMkLst>
            <pc:docMk/>
            <pc:sldMk cId="1623226943" sldId="275"/>
            <ac:cxnSpMk id="27" creationId="{0772CE55-4C36-44F1-A9BD-379BEB84317D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20.209" v="277"/>
          <ac:cxnSpMkLst>
            <pc:docMk/>
            <pc:sldMk cId="1623226943" sldId="275"/>
            <ac:cxnSpMk id="30" creationId="{AE446D0E-6531-40B7-A182-FB8602439777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59.335" v="282"/>
          <ac:cxnSpMkLst>
            <pc:docMk/>
            <pc:sldMk cId="1623226943" sldId="275"/>
            <ac:cxnSpMk id="37" creationId="{AE446D0E-6531-40B7-A182-FB8602439777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59.335" v="282"/>
          <ac:cxnSpMkLst>
            <pc:docMk/>
            <pc:sldMk cId="1623226943" sldId="275"/>
            <ac:cxnSpMk id="43" creationId="{0772CE55-4C36-44F1-A9BD-379BEB84317D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59.304" v="281"/>
          <ac:cxnSpMkLst>
            <pc:docMk/>
            <pc:sldMk cId="1623226943" sldId="275"/>
            <ac:cxnSpMk id="54" creationId="{AE446D0E-6531-40B7-A182-FB8602439777}"/>
          </ac:cxnSpMkLst>
        </pc:cxnChg>
        <pc:cxnChg chg="add del">
          <ac:chgData name="Pálinkás Andor" userId="S::palinkasandor@turr.hu::0e83bf41-260c-4886-81bc-fef87d5a1ae0" providerId="AD" clId="Web-{36DFD1B1-E32A-35F4-1938-DA8EE84580E5}" dt="2023-02-05T21:19:59.304" v="281"/>
          <ac:cxnSpMkLst>
            <pc:docMk/>
            <pc:sldMk cId="1623226943" sldId="275"/>
            <ac:cxnSpMk id="66" creationId="{14319AF2-886A-4C5D-B34C-17FCB0267EEB}"/>
          </ac:cxnSpMkLst>
        </pc:cxnChg>
        <pc:cxnChg chg="add">
          <ac:chgData name="Pálinkás Andor" userId="S::palinkasandor@turr.hu::0e83bf41-260c-4886-81bc-fef87d5a1ae0" providerId="AD" clId="Web-{36DFD1B1-E32A-35F4-1938-DA8EE84580E5}" dt="2023-02-05T21:19:59.335" v="282"/>
          <ac:cxnSpMkLst>
            <pc:docMk/>
            <pc:sldMk cId="1623226943" sldId="275"/>
            <ac:cxnSpMk id="68" creationId="{0772CE55-4C36-44F1-A9BD-379BEB84317D}"/>
          </ac:cxnSpMkLst>
        </pc:cxnChg>
        <pc:cxnChg chg="add">
          <ac:chgData name="Pálinkás Andor" userId="S::palinkasandor@turr.hu::0e83bf41-260c-4886-81bc-fef87d5a1ae0" providerId="AD" clId="Web-{36DFD1B1-E32A-35F4-1938-DA8EE84580E5}" dt="2023-02-05T21:19:59.335" v="282"/>
          <ac:cxnSpMkLst>
            <pc:docMk/>
            <pc:sldMk cId="1623226943" sldId="275"/>
            <ac:cxnSpMk id="70" creationId="{AE446D0E-6531-40B7-A182-FB8602439777}"/>
          </ac:cxnSpMkLst>
        </pc:cxnChg>
      </pc:sldChg>
      <pc:sldChg chg="add del replId">
        <pc:chgData name="Pálinkás Andor" userId="S::palinkasandor@turr.hu::0e83bf41-260c-4886-81bc-fef87d5a1ae0" providerId="AD" clId="Web-{36DFD1B1-E32A-35F4-1938-DA8EE84580E5}" dt="2023-02-05T21:32:46.622" v="334"/>
        <pc:sldMkLst>
          <pc:docMk/>
          <pc:sldMk cId="2296280842" sldId="276"/>
        </pc:sldMkLst>
      </pc:sldChg>
      <pc:sldChg chg="add del replId">
        <pc:chgData name="Pálinkás Andor" userId="S::palinkasandor@turr.hu::0e83bf41-260c-4886-81bc-fef87d5a1ae0" providerId="AD" clId="Web-{36DFD1B1-E32A-35F4-1938-DA8EE84580E5}" dt="2023-02-05T21:33:03.201" v="336"/>
        <pc:sldMkLst>
          <pc:docMk/>
          <pc:sldMk cId="3330997616" sldId="276"/>
        </pc:sldMkLst>
      </pc:sldChg>
      <pc:sldChg chg="add del replId">
        <pc:chgData name="Pálinkás Andor" userId="S::palinkasandor@turr.hu::0e83bf41-260c-4886-81bc-fef87d5a1ae0" providerId="AD" clId="Web-{36DFD1B1-E32A-35F4-1938-DA8EE84580E5}" dt="2023-02-05T21:32:46.059" v="333"/>
        <pc:sldMkLst>
          <pc:docMk/>
          <pc:sldMk cId="1569955710" sldId="27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09EF6762-84B0-49E7-A474-63689A1C0B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42FC502-3D99-4EE9-9710-EB163C4B9D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1E2C9-9981-4FAF-B0F8-D7E02FC999B0}" type="datetime1">
              <a:rPr lang="hu-HU" smtClean="0"/>
              <a:t>2023. 02. 05.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362A8B4-F89B-4F46-8997-B50176383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0D00BA5-7D19-4EA8-A648-B83872AC93C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40E4A-6221-497A-AD73-9888C344F900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9098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B9EF2-D392-4423-A161-DADE41A713B9}" type="datetime1">
              <a:rPr lang="hu-HU" smtClean="0"/>
              <a:pPr/>
              <a:t>2023. 02. 05.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 noProof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/>
              <a:t>Mintaszöveg szerkesztése</a:t>
            </a:r>
          </a:p>
          <a:p>
            <a:pPr lvl="1"/>
            <a:r>
              <a:rPr lang="hu-HU" noProof="0"/>
              <a:t>Második szint</a:t>
            </a:r>
          </a:p>
          <a:p>
            <a:pPr lvl="2"/>
            <a:r>
              <a:rPr lang="hu-HU" noProof="0"/>
              <a:t>Harmadik szint</a:t>
            </a:r>
          </a:p>
          <a:p>
            <a:pPr lvl="3"/>
            <a:r>
              <a:rPr lang="hu-HU" noProof="0"/>
              <a:t>Negyedik szint</a:t>
            </a:r>
          </a:p>
          <a:p>
            <a:pPr lvl="4"/>
            <a:r>
              <a:rPr lang="hu-HU" noProof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FCD41-B503-4B1B-A7CB-D590E5073A0C}" type="slidenum">
              <a:rPr lang="hu-HU" noProof="0" smtClean="0"/>
              <a:t>‹#›</a:t>
            </a:fld>
            <a:endParaRPr lang="hu-HU" noProof="0"/>
          </a:p>
        </p:txBody>
      </p:sp>
    </p:spTree>
    <p:extLst>
      <p:ext uri="{BB962C8B-B14F-4D97-AF65-F5344CB8AC3E}">
        <p14:creationId xmlns:p14="http://schemas.microsoft.com/office/powerpoint/2010/main" val="3656005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FCD41-B503-4B1B-A7CB-D590E5073A0C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3121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Kép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Téglalap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Kép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Kép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Alcím mintájának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0BDEC913-BC02-4F88-A87B-84F0AB1DFE7F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3A871D-ED43-4FE9-A243-C72260572629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D00496-33F1-4914-80E8-A4B5840D01A3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0" name="Szöveg helye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AA4B72-AEFF-4C16-BFBA-653804252CBC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sp>
        <p:nvSpPr>
          <p:cNvPr id="14" name="Szövegdoboz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5" name="Szövegdoboz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Egyenes összekötő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CCFB7F-9893-4AAA-86B2-8E72D1E6BD5C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– 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23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15143-7167-4625-B5C9-F52E69144ECF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sp>
        <p:nvSpPr>
          <p:cNvPr id="12" name="Szövegdoboz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hu-HU" sz="8000" noProof="0">
                <a:solidFill>
                  <a:schemeClr val="tx1"/>
                </a:solidFill>
                <a:effectLst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hu-HU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Egyenes összekötő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hu-HU" noProof="0"/>
              <a:t>Mintacím szerkesztése</a:t>
            </a:r>
          </a:p>
        </p:txBody>
      </p:sp>
      <p:sp>
        <p:nvSpPr>
          <p:cNvPr id="20" name="Szöveg helye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B03D95-EFB9-4087-AB33-194C6DF8DF8E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5" name="Egyenes összekötő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2CB93E-D974-4F0B-BB59-96D5530FD3D1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1585A-0D48-494B-B8EE-BEADA5FD7E7F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Egyenes összekötő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882608-2445-419E-AFB2-C8AF0CA99CCD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2B7702-6632-41F0-B788-3464E2C36722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gyenes összekötő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34499D-5246-4619-9BA1-9AAD9334FFE7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hu-HU" noProof="0" smtClean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EADEB-4C3E-4BE6-BE24-2A7CD48D5476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8" name="Egyenes összekötő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B6800D-2F4D-42C9-BCD6-091B365537DB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4" name="Egyenes összekötő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CBD99F-85CA-43B2-9AC6-1FAD3CDACFE3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73799A1-9043-4709-9637-1C5C652B3D3A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  <p:cxnSp>
        <p:nvCxnSpPr>
          <p:cNvPr id="16" name="Egyenes összekötő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17" name="Kép helyőrzőj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hozzáadásához kattintson az ikonra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0AAA51-ABE3-45D0-AAB4-3C653DD68345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Csoport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Kép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Téglalap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Kép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Kép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2F0CFC88-071F-4CCD-A5A2-4E610C3357E8}" type="datetime1">
              <a:rPr lang="hu-HU" noProof="0" smtClean="0"/>
              <a:t>2023. 02. 05.</a:t>
            </a:fld>
            <a:endParaRPr lang="hu-HU" noProof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hu-HU" noProof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hu-HU" noProof="0" smtClean="0"/>
              <a:pPr rtl="0"/>
              <a:t>‹#›</a:t>
            </a:fld>
            <a:endParaRPr lang="hu-HU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Barkácsbolt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Készítette: Nagyapáti Szilárd, Pálinkás Andor, Mihó André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6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693FD7-74F1-78CB-5AE6-9E1D07A54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378" y="650438"/>
            <a:ext cx="3325902" cy="882526"/>
          </a:xfrm>
        </p:spPr>
        <p:txBody>
          <a:bodyPr/>
          <a:lstStyle/>
          <a:p>
            <a:r>
              <a:rPr lang="hu-HU"/>
              <a:t>Faanyagok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EC9D1F38-5D59-441A-E0DB-2C1D12AC80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29" y="2418918"/>
            <a:ext cx="5286700" cy="2686924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EF702603-A0E1-A723-0BD2-36BBD5FE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530" y="2423217"/>
            <a:ext cx="1644457" cy="3657601"/>
          </a:xfrm>
          <a:prstGeom prst="rect">
            <a:avLst/>
          </a:prstGeom>
        </p:spPr>
      </p:pic>
      <p:pic>
        <p:nvPicPr>
          <p:cNvPr id="6" name="Kép 6">
            <a:extLst>
              <a:ext uri="{FF2B5EF4-FFF2-40B4-BE49-F238E27FC236}">
                <a16:creationId xmlns:a16="http://schemas.microsoft.com/office/drawing/2014/main" id="{D7B03556-398F-02EE-49C1-D7B1A3175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543" y="2418822"/>
            <a:ext cx="2537012" cy="3378077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4E285AE-E8C3-6940-08C2-280525891824}"/>
              </a:ext>
            </a:extLst>
          </p:cNvPr>
          <p:cNvSpPr txBox="1"/>
          <p:nvPr/>
        </p:nvSpPr>
        <p:spPr>
          <a:xfrm>
            <a:off x="9718260" y="1958891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5C79249D-7D49-AEBD-CBA8-14FEA5046F7C}"/>
              </a:ext>
            </a:extLst>
          </p:cNvPr>
          <p:cNvSpPr txBox="1"/>
          <p:nvPr/>
        </p:nvSpPr>
        <p:spPr>
          <a:xfrm>
            <a:off x="7422047" y="1958891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7BAB3CCA-1C80-AD9E-2066-81CAAD93CD9A}"/>
              </a:ext>
            </a:extLst>
          </p:cNvPr>
          <p:cNvSpPr txBox="1"/>
          <p:nvPr/>
        </p:nvSpPr>
        <p:spPr>
          <a:xfrm>
            <a:off x="3142338" y="1931998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94572D7D-DAD7-7CB7-757D-44C47F15FE88}"/>
              </a:ext>
            </a:extLst>
          </p:cNvPr>
          <p:cNvSpPr txBox="1"/>
          <p:nvPr/>
        </p:nvSpPr>
        <p:spPr>
          <a:xfrm>
            <a:off x="735418" y="1532859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</p:spTree>
    <p:extLst>
      <p:ext uri="{BB962C8B-B14F-4D97-AF65-F5344CB8AC3E}">
        <p14:creationId xmlns:p14="http://schemas.microsoft.com/office/powerpoint/2010/main" val="195353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4F83EF-4589-4C16-0FD5-AB235467B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178" y="650438"/>
            <a:ext cx="2384608" cy="819773"/>
          </a:xfrm>
        </p:spPr>
        <p:txBody>
          <a:bodyPr/>
          <a:lstStyle/>
          <a:p>
            <a:r>
              <a:rPr lang="hu-HU"/>
              <a:t>Rólunk</a:t>
            </a:r>
          </a:p>
        </p:txBody>
      </p:sp>
      <p:pic>
        <p:nvPicPr>
          <p:cNvPr id="7" name="Kép 7">
            <a:extLst>
              <a:ext uri="{FF2B5EF4-FFF2-40B4-BE49-F238E27FC236}">
                <a16:creationId xmlns:a16="http://schemas.microsoft.com/office/drawing/2014/main" id="{433ECF33-6297-C609-E6D3-530384AD7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1006" y="2423255"/>
            <a:ext cx="4638844" cy="2288140"/>
          </a:xfrm>
        </p:spPr>
      </p:pic>
      <p:pic>
        <p:nvPicPr>
          <p:cNvPr id="3" name="Kép 3" descr="A képen szöveg, személy, férfi, képernyőkép látható&#10;&#10;Automatikusan generált leírás">
            <a:extLst>
              <a:ext uri="{FF2B5EF4-FFF2-40B4-BE49-F238E27FC236}">
                <a16:creationId xmlns:a16="http://schemas.microsoft.com/office/drawing/2014/main" id="{E03C949A-64D5-36A4-38F2-F2447BF1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281" y="2420713"/>
            <a:ext cx="2169460" cy="2898005"/>
          </a:xfrm>
          <a:prstGeom prst="rect">
            <a:avLst/>
          </a:prstGeom>
        </p:spPr>
      </p:pic>
      <p:pic>
        <p:nvPicPr>
          <p:cNvPr id="4" name="Kép 4" descr="A képen szöveg, személy, narancs látható&#10;&#10;Automatikusan generált leírás">
            <a:extLst>
              <a:ext uri="{FF2B5EF4-FFF2-40B4-BE49-F238E27FC236}">
                <a16:creationId xmlns:a16="http://schemas.microsoft.com/office/drawing/2014/main" id="{CAF1B5C4-A0F0-99CC-B4F7-B968F3A9F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4072" y="2424520"/>
            <a:ext cx="1584308" cy="3541059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7B8785BC-DA3F-AB51-50C2-627F5BCDE1D6}"/>
              </a:ext>
            </a:extLst>
          </p:cNvPr>
          <p:cNvSpPr txBox="1"/>
          <p:nvPr/>
        </p:nvSpPr>
        <p:spPr>
          <a:xfrm>
            <a:off x="663700" y="1559753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61F4564E-5AF9-F4C2-73A7-3FF83A78E0FD}"/>
              </a:ext>
            </a:extLst>
          </p:cNvPr>
          <p:cNvSpPr txBox="1"/>
          <p:nvPr/>
        </p:nvSpPr>
        <p:spPr>
          <a:xfrm>
            <a:off x="3187162" y="1923033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7FBCF43A-259E-8717-93E1-C9B850518AA4}"/>
              </a:ext>
            </a:extLst>
          </p:cNvPr>
          <p:cNvSpPr txBox="1"/>
          <p:nvPr/>
        </p:nvSpPr>
        <p:spPr>
          <a:xfrm>
            <a:off x="7126212" y="1923032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BAB0AC4-E7B2-F9D8-75BF-9F680598D4C4}"/>
              </a:ext>
            </a:extLst>
          </p:cNvPr>
          <p:cNvSpPr txBox="1"/>
          <p:nvPr/>
        </p:nvSpPr>
        <p:spPr>
          <a:xfrm>
            <a:off x="9440355" y="1923032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70497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06F527-650F-B31E-2D0E-3CD186D9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426" y="659403"/>
            <a:ext cx="5271244" cy="1061820"/>
          </a:xfrm>
        </p:spPr>
        <p:txBody>
          <a:bodyPr/>
          <a:lstStyle/>
          <a:p>
            <a:r>
              <a:rPr lang="hu-HU"/>
              <a:t>Szerszámkatalógus</a:t>
            </a:r>
          </a:p>
        </p:txBody>
      </p:sp>
      <p:pic>
        <p:nvPicPr>
          <p:cNvPr id="8" name="Kép 8">
            <a:extLst>
              <a:ext uri="{FF2B5EF4-FFF2-40B4-BE49-F238E27FC236}">
                <a16:creationId xmlns:a16="http://schemas.microsoft.com/office/drawing/2014/main" id="{B420F541-0700-2FFD-0670-D4DA3BEE3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3901" y="2399311"/>
            <a:ext cx="4303471" cy="2143511"/>
          </a:xfrm>
        </p:spPr>
      </p:pic>
      <p:pic>
        <p:nvPicPr>
          <p:cNvPr id="9" name="Kép 9">
            <a:extLst>
              <a:ext uri="{FF2B5EF4-FFF2-40B4-BE49-F238E27FC236}">
                <a16:creationId xmlns:a16="http://schemas.microsoft.com/office/drawing/2014/main" id="{5BAD6D94-5D66-A63A-888D-0EE917394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715" y="2395601"/>
            <a:ext cx="1627627" cy="3639671"/>
          </a:xfrm>
          <a:prstGeom prst="rect">
            <a:avLst/>
          </a:prstGeom>
        </p:spPr>
      </p:pic>
      <p:pic>
        <p:nvPicPr>
          <p:cNvPr id="10" name="Kép 10">
            <a:extLst>
              <a:ext uri="{FF2B5EF4-FFF2-40B4-BE49-F238E27FC236}">
                <a16:creationId xmlns:a16="http://schemas.microsoft.com/office/drawing/2014/main" id="{FCF45BC8-53E1-36A4-0E89-6C7B9E5FE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43" y="2395332"/>
            <a:ext cx="2178425" cy="2921588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7CB32F3C-C39C-ED2C-5E10-0CC1B6718BE7}"/>
              </a:ext>
            </a:extLst>
          </p:cNvPr>
          <p:cNvSpPr txBox="1"/>
          <p:nvPr/>
        </p:nvSpPr>
        <p:spPr>
          <a:xfrm>
            <a:off x="583018" y="1631471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0023710-C1F7-77A9-33C8-F0088EFC208C}"/>
              </a:ext>
            </a:extLst>
          </p:cNvPr>
          <p:cNvSpPr txBox="1"/>
          <p:nvPr/>
        </p:nvSpPr>
        <p:spPr>
          <a:xfrm>
            <a:off x="2882362" y="1940962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6A7FB622-17AC-0B0D-B040-FD9A05DD7EBB}"/>
              </a:ext>
            </a:extLst>
          </p:cNvPr>
          <p:cNvSpPr txBox="1"/>
          <p:nvPr/>
        </p:nvSpPr>
        <p:spPr>
          <a:xfrm>
            <a:off x="6758659" y="1940961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81E91D29-4662-4056-1AE7-8357FF06DFCC}"/>
              </a:ext>
            </a:extLst>
          </p:cNvPr>
          <p:cNvSpPr txBox="1"/>
          <p:nvPr/>
        </p:nvSpPr>
        <p:spPr>
          <a:xfrm>
            <a:off x="9440355" y="1923032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701612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68E1BB8-AB03-219B-490E-1FBAA0CE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Nagyapáti Szilárd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E699210-EA4C-9885-2C22-DDA9CBE51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hu-HU" err="1"/>
              <a:t>Bootstrap</a:t>
            </a:r>
            <a:r>
              <a:rPr lang="hu-HU"/>
              <a:t> reszponzivitás</a:t>
            </a:r>
          </a:p>
        </p:txBody>
      </p:sp>
    </p:spTree>
    <p:extLst>
      <p:ext uri="{BB962C8B-B14F-4D97-AF65-F5344CB8AC3E}">
        <p14:creationId xmlns:p14="http://schemas.microsoft.com/office/powerpoint/2010/main" val="284776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27197AF-9AEB-CA03-7E20-359187E97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Pálinkás Andor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BD02B21-C950-CB86-644F-C2334CBE8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/>
              <a:t>HTML</a:t>
            </a:r>
          </a:p>
          <a:p>
            <a:pPr>
              <a:buSzPct val="114999"/>
            </a:pPr>
            <a:r>
              <a:rPr lang="hu-HU" err="1"/>
              <a:t>Boostrap</a:t>
            </a:r>
          </a:p>
          <a:p>
            <a:pPr>
              <a:buSzPct val="114999"/>
            </a:pPr>
            <a:r>
              <a:rPr lang="hu-HU" err="1"/>
              <a:t>Jira</a:t>
            </a:r>
          </a:p>
          <a:p>
            <a:pPr>
              <a:buSzPct val="114999"/>
            </a:pPr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261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7F0655C-0A54-451F-F25B-0206857D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err="1"/>
              <a:t>Mihó</a:t>
            </a:r>
            <a:r>
              <a:rPr lang="hu-HU"/>
              <a:t> André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8B9C7D-670E-269A-52D4-BD21ECA85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err="1"/>
              <a:t>Bootstrap</a:t>
            </a:r>
            <a:endParaRPr lang="hu-HU"/>
          </a:p>
          <a:p>
            <a:pPr>
              <a:buSzPct val="114999"/>
            </a:pPr>
            <a:r>
              <a:rPr lang="hu-HU"/>
              <a:t>CSS</a:t>
            </a:r>
          </a:p>
          <a:p>
            <a:pPr>
              <a:buSzPct val="114999"/>
            </a:pPr>
            <a:r>
              <a:rPr lang="hu-HU" err="1"/>
              <a:t>Jira</a:t>
            </a:r>
            <a:endParaRPr lang="hu-HU"/>
          </a:p>
          <a:p>
            <a:pPr>
              <a:buSzPct val="114999"/>
            </a:pPr>
            <a:r>
              <a:rPr lang="hu-HU"/>
              <a:t>HTML tagek</a:t>
            </a:r>
          </a:p>
        </p:txBody>
      </p:sp>
    </p:spTree>
    <p:extLst>
      <p:ext uri="{BB962C8B-B14F-4D97-AF65-F5344CB8AC3E}">
        <p14:creationId xmlns:p14="http://schemas.microsoft.com/office/powerpoint/2010/main" val="226680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B5BA4186-A287-6528-B504-F7A15ECCD2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Köszönjük a figyelmet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EE69909-EE97-8931-1016-BF4D72628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hu-HU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47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5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7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0983EDA5-6643-7890-C7F4-E59A037470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hu-HU">
                <a:solidFill>
                  <a:schemeClr val="bg1"/>
                </a:solidFill>
              </a:rPr>
              <a:t>Tervek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5FD6BB9-F359-CA7B-3D4C-C931DD300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endParaRPr lang="hu-HU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946063-AC70-9FBB-A860-168F3DC10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21" y="627713"/>
            <a:ext cx="9601196" cy="1303867"/>
          </a:xfrm>
        </p:spPr>
        <p:txBody>
          <a:bodyPr/>
          <a:lstStyle/>
          <a:p>
            <a:r>
              <a:rPr lang="hu-HU"/>
              <a:t>Főoldal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865C1E-DCBB-DCB6-AC49-5B73FD4DA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796" y="1901258"/>
            <a:ext cx="1360964" cy="5278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sz="3200"/>
              <a:t>Asztal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6901AE6B-378B-755A-1312-993AAF4D5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49" b="-1"/>
          <a:stretch/>
        </p:blipFill>
        <p:spPr>
          <a:xfrm>
            <a:off x="1021596" y="2408122"/>
            <a:ext cx="3566685" cy="3557525"/>
          </a:xfrm>
          <a:prstGeom prst="rect">
            <a:avLst/>
          </a:prstGeom>
        </p:spPr>
      </p:pic>
      <p:pic>
        <p:nvPicPr>
          <p:cNvPr id="7" name="Kép 6" descr="A képen szöveg, személy, beltéri, képernyőkép látható&#10;&#10;Automatikusan generált leírás">
            <a:extLst>
              <a:ext uri="{FF2B5EF4-FFF2-40B4-BE49-F238E27FC236}">
                <a16:creationId xmlns:a16="http://schemas.microsoft.com/office/drawing/2014/main" id="{B6CF34BE-6AF7-4BA7-BC12-424B6E253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6417" y="2412815"/>
            <a:ext cx="1463336" cy="3745234"/>
          </a:xfrm>
          <a:prstGeom prst="rect">
            <a:avLst/>
          </a:prstGeom>
        </p:spPr>
      </p:pic>
      <p:pic>
        <p:nvPicPr>
          <p:cNvPr id="9" name="Kép 5" descr="A képen szöveg, asztal látható&#10;&#10;Automatikusan generált leírás">
            <a:extLst>
              <a:ext uri="{FF2B5EF4-FFF2-40B4-BE49-F238E27FC236}">
                <a16:creationId xmlns:a16="http://schemas.microsoft.com/office/drawing/2014/main" id="{51502496-C86A-C476-7EE3-14FFB4A9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647" y="2420825"/>
            <a:ext cx="4492067" cy="251522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D13FD5B5-633C-68EA-0010-5785495C25A7}"/>
              </a:ext>
            </a:extLst>
          </p:cNvPr>
          <p:cNvSpPr txBox="1"/>
          <p:nvPr/>
        </p:nvSpPr>
        <p:spPr>
          <a:xfrm>
            <a:off x="735418" y="1559441"/>
            <a:ext cx="1063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5BB045E-F210-B7BD-995D-52D505F30F14}"/>
              </a:ext>
            </a:extLst>
          </p:cNvPr>
          <p:cNvSpPr txBox="1"/>
          <p:nvPr/>
        </p:nvSpPr>
        <p:spPr>
          <a:xfrm>
            <a:off x="6282070" y="1887280"/>
            <a:ext cx="15417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800"/>
              <a:t>Tablet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EE0FEB61-1E24-EEC5-CBE6-046E01A8CC0F}"/>
              </a:ext>
            </a:extLst>
          </p:cNvPr>
          <p:cNvSpPr txBox="1"/>
          <p:nvPr/>
        </p:nvSpPr>
        <p:spPr>
          <a:xfrm>
            <a:off x="9826255" y="1931581"/>
            <a:ext cx="141767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2806437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C926595-2F42-D0F4-1C48-26772CBB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890" y="760620"/>
            <a:ext cx="3071033" cy="657054"/>
          </a:xfrm>
        </p:spPr>
        <p:txBody>
          <a:bodyPr>
            <a:normAutofit fontScale="90000"/>
          </a:bodyPr>
          <a:lstStyle/>
          <a:p>
            <a:r>
              <a:rPr lang="hu-HU"/>
              <a:t>Faanyagok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828D2502-FDE7-2AD8-6DCC-8FC94B916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395" y="2406304"/>
            <a:ext cx="4419161" cy="3141727"/>
          </a:xfrm>
        </p:spPr>
      </p:pic>
      <p:pic>
        <p:nvPicPr>
          <p:cNvPr id="5" name="Kép 5">
            <a:extLst>
              <a:ext uri="{FF2B5EF4-FFF2-40B4-BE49-F238E27FC236}">
                <a16:creationId xmlns:a16="http://schemas.microsoft.com/office/drawing/2014/main" id="{F16F0DD6-5163-5E3C-D784-CE7C70824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939" y="2399414"/>
            <a:ext cx="1445284" cy="3707219"/>
          </a:xfrm>
          <a:prstGeom prst="rect">
            <a:avLst/>
          </a:prstGeom>
        </p:spPr>
      </p:pic>
      <p:pic>
        <p:nvPicPr>
          <p:cNvPr id="6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BDE6DFC9-B3F4-0402-96BB-535AD1986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34" y="2402946"/>
            <a:ext cx="3144493" cy="2229892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47C2E1A3-C1F5-AA6C-67DF-D99E5AF85363}"/>
              </a:ext>
            </a:extLst>
          </p:cNvPr>
          <p:cNvSpPr txBox="1"/>
          <p:nvPr/>
        </p:nvSpPr>
        <p:spPr>
          <a:xfrm>
            <a:off x="2879651" y="1851837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E489956-8BA9-9EF7-FE55-0AE9652359AE}"/>
              </a:ext>
            </a:extLst>
          </p:cNvPr>
          <p:cNvSpPr txBox="1"/>
          <p:nvPr/>
        </p:nvSpPr>
        <p:spPr>
          <a:xfrm>
            <a:off x="7230140" y="1896138"/>
            <a:ext cx="105439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7E5E44DE-07C1-1939-6BAE-89478B0BE9E5}"/>
              </a:ext>
            </a:extLst>
          </p:cNvPr>
          <p:cNvSpPr txBox="1"/>
          <p:nvPr/>
        </p:nvSpPr>
        <p:spPr>
          <a:xfrm>
            <a:off x="9861696" y="1896138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2A634FA9-E4E8-0DE6-A1A1-86A35E317671}"/>
              </a:ext>
            </a:extLst>
          </p:cNvPr>
          <p:cNvSpPr txBox="1"/>
          <p:nvPr/>
        </p:nvSpPr>
        <p:spPr>
          <a:xfrm>
            <a:off x="806302" y="1453115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</p:spTree>
    <p:extLst>
      <p:ext uri="{BB962C8B-B14F-4D97-AF65-F5344CB8AC3E}">
        <p14:creationId xmlns:p14="http://schemas.microsoft.com/office/powerpoint/2010/main" val="1744359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869AF2-75F0-46E7-B5D1-1A5CFDD5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565" y="468225"/>
            <a:ext cx="2628010" cy="1286147"/>
          </a:xfrm>
        </p:spPr>
        <p:txBody>
          <a:bodyPr/>
          <a:lstStyle/>
          <a:p>
            <a:r>
              <a:rPr lang="hu-HU"/>
              <a:t>Festékek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6B98B04-8765-4EC9-62AD-CCD245B9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7" descr="A képen szöveg, csésze látható&#10;&#10;Automatikusan generált leírás">
            <a:extLst>
              <a:ext uri="{FF2B5EF4-FFF2-40B4-BE49-F238E27FC236}">
                <a16:creationId xmlns:a16="http://schemas.microsoft.com/office/drawing/2014/main" id="{A6A72527-C6CD-812C-9981-E6F910342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493" y="2410434"/>
            <a:ext cx="1107913" cy="3397943"/>
          </a:xfrm>
          <a:prstGeom prst="rect">
            <a:avLst/>
          </a:prstGeom>
        </p:spPr>
      </p:pic>
      <p:pic>
        <p:nvPicPr>
          <p:cNvPr id="7" name="Kép 9" descr="A képen szöveg, fal, csésze látható&#10;&#10;Automatikusan generált leírás">
            <a:extLst>
              <a:ext uri="{FF2B5EF4-FFF2-40B4-BE49-F238E27FC236}">
                <a16:creationId xmlns:a16="http://schemas.microsoft.com/office/drawing/2014/main" id="{8A15BFDE-C162-72A0-2C78-20E98FBDD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475" y="2405292"/>
            <a:ext cx="4325339" cy="3054468"/>
          </a:xfrm>
          <a:prstGeom prst="rect">
            <a:avLst/>
          </a:prstGeom>
        </p:spPr>
      </p:pic>
      <p:pic>
        <p:nvPicPr>
          <p:cNvPr id="9" name="Kép 8" descr="A képen szöveg, csésze, fal látható&#10;&#10;Automatikusan generált leírás">
            <a:extLst>
              <a:ext uri="{FF2B5EF4-FFF2-40B4-BE49-F238E27FC236}">
                <a16:creationId xmlns:a16="http://schemas.microsoft.com/office/drawing/2014/main" id="{F2322DC8-DE71-6468-7CC6-B64C38A946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07" t="452" r="-205" b="-315"/>
          <a:stretch/>
        </p:blipFill>
        <p:spPr>
          <a:xfrm>
            <a:off x="5978612" y="2406305"/>
            <a:ext cx="3565262" cy="254903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87BB2B0-8133-512B-36EA-2B03BE0E62C7}"/>
              </a:ext>
            </a:extLst>
          </p:cNvPr>
          <p:cNvSpPr txBox="1"/>
          <p:nvPr/>
        </p:nvSpPr>
        <p:spPr>
          <a:xfrm>
            <a:off x="806302" y="1453115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80C6800-F534-F231-75D4-72D58B9573FA}"/>
              </a:ext>
            </a:extLst>
          </p:cNvPr>
          <p:cNvSpPr txBox="1"/>
          <p:nvPr/>
        </p:nvSpPr>
        <p:spPr>
          <a:xfrm>
            <a:off x="2879651" y="1851837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E5FA2B6-E356-B1D8-6B64-87BB56B7D78B}"/>
              </a:ext>
            </a:extLst>
          </p:cNvPr>
          <p:cNvSpPr txBox="1"/>
          <p:nvPr/>
        </p:nvSpPr>
        <p:spPr>
          <a:xfrm>
            <a:off x="7230140" y="1896138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16F071-C08E-ECFF-2EF0-73F473D48976}"/>
              </a:ext>
            </a:extLst>
          </p:cNvPr>
          <p:cNvSpPr txBox="1"/>
          <p:nvPr/>
        </p:nvSpPr>
        <p:spPr>
          <a:xfrm>
            <a:off x="9861696" y="1896138"/>
            <a:ext cx="122274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1496422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27258F-1B58-6F5B-F87E-7E0AAC99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263" y="379620"/>
            <a:ext cx="1954615" cy="1303867"/>
          </a:xfrm>
        </p:spPr>
        <p:txBody>
          <a:bodyPr/>
          <a:lstStyle/>
          <a:p>
            <a:r>
              <a:rPr lang="hu-HU"/>
              <a:t>Rólunk</a:t>
            </a:r>
          </a:p>
        </p:txBody>
      </p:sp>
      <p:pic>
        <p:nvPicPr>
          <p:cNvPr id="4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424121E-5D8C-3891-FC43-B3513F54A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2945" y="2415450"/>
            <a:ext cx="1533282" cy="3318936"/>
          </a:xfrm>
        </p:spPr>
      </p:pic>
      <p:pic>
        <p:nvPicPr>
          <p:cNvPr id="5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E75CBEEB-DDD1-EDE6-0F3A-1748C898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56" y="2419622"/>
            <a:ext cx="3642394" cy="2586970"/>
          </a:xfrm>
          <a:prstGeom prst="rect">
            <a:avLst/>
          </a:prstGeom>
        </p:spPr>
      </p:pic>
      <p:pic>
        <p:nvPicPr>
          <p:cNvPr id="6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EF34D4EE-6BC3-B6CE-D745-F1DA31910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07" y="2418484"/>
            <a:ext cx="4114569" cy="2920511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E00849F1-F639-4388-1719-87780A5C8911}"/>
              </a:ext>
            </a:extLst>
          </p:cNvPr>
          <p:cNvSpPr txBox="1"/>
          <p:nvPr/>
        </p:nvSpPr>
        <p:spPr>
          <a:xfrm>
            <a:off x="9861696" y="1896138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0A520B-0B79-9CFE-EDA8-5AD401EAAEA4}"/>
              </a:ext>
            </a:extLst>
          </p:cNvPr>
          <p:cNvSpPr txBox="1"/>
          <p:nvPr/>
        </p:nvSpPr>
        <p:spPr>
          <a:xfrm>
            <a:off x="735418" y="1532859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11A25AA-A193-FD08-C5A1-6AB4BF6BB8E7}"/>
              </a:ext>
            </a:extLst>
          </p:cNvPr>
          <p:cNvSpPr txBox="1"/>
          <p:nvPr/>
        </p:nvSpPr>
        <p:spPr>
          <a:xfrm>
            <a:off x="2649279" y="1896139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E60103C-D91C-F97A-6B46-1709B2986B67}"/>
              </a:ext>
            </a:extLst>
          </p:cNvPr>
          <p:cNvSpPr txBox="1"/>
          <p:nvPr/>
        </p:nvSpPr>
        <p:spPr>
          <a:xfrm>
            <a:off x="6920024" y="1896138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</p:spTree>
    <p:extLst>
      <p:ext uri="{BB962C8B-B14F-4D97-AF65-F5344CB8AC3E}">
        <p14:creationId xmlns:p14="http://schemas.microsoft.com/office/powerpoint/2010/main" val="27530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47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0" name="Straight Connector 53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1" name="Rectangle 55">
            <a:extLst>
              <a:ext uri="{FF2B5EF4-FFF2-40B4-BE49-F238E27FC236}">
                <a16:creationId xmlns:a16="http://schemas.microsoft.com/office/drawing/2014/main" id="{D59C2C63-D709-4949-9465-29A52CBED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57">
            <a:extLst>
              <a:ext uri="{FF2B5EF4-FFF2-40B4-BE49-F238E27FC236}">
                <a16:creationId xmlns:a16="http://schemas.microsoft.com/office/drawing/2014/main" id="{0EFD2038-15D6-4003-8350-AFEC394E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920" y="1399880"/>
            <a:ext cx="7808159" cy="410396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tx2">
                <a:lumMod val="75000"/>
                <a:lumOff val="2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59">
            <a:extLst>
              <a:ext uri="{FF2B5EF4-FFF2-40B4-BE49-F238E27FC236}">
                <a16:creationId xmlns:a16="http://schemas.microsoft.com/office/drawing/2014/main" id="{8CF519C2-F6BE-41BE-A50E-54B98359C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767AD93-AD3E-4C62-97D5-E54E14B2EA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63" name="Rounded Rectangle 17">
              <a:extLst>
                <a:ext uri="{FF2B5EF4-FFF2-40B4-BE49-F238E27FC236}">
                  <a16:creationId xmlns:a16="http://schemas.microsoft.com/office/drawing/2014/main" id="{AA443E8D-EC07-4B8F-B370-2A1153F350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41F0AA1-D12D-4FDB-BF66-D9398ED93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65" name="Rounded Rectangle 20">
              <a:extLst>
                <a:ext uri="{FF2B5EF4-FFF2-40B4-BE49-F238E27FC236}">
                  <a16:creationId xmlns:a16="http://schemas.microsoft.com/office/drawing/2014/main" id="{E2B949DE-0178-4942-80DE-811C1AA4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65">
              <a:extLst>
                <a:ext uri="{FF2B5EF4-FFF2-40B4-BE49-F238E27FC236}">
                  <a16:creationId xmlns:a16="http://schemas.microsoft.com/office/drawing/2014/main" id="{284AA86D-EAE1-4E3F-A54C-7F1E390B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A5FFDD98-0E2B-3110-7619-4FAA3560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Megvalósítás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72CE55-4C36-44F1-A9BD-379BEB843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2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F18062-9E7B-6308-F5DE-47A738931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0961" y="672016"/>
            <a:ext cx="1990057" cy="807681"/>
          </a:xfrm>
        </p:spPr>
        <p:txBody>
          <a:bodyPr>
            <a:normAutofit/>
          </a:bodyPr>
          <a:lstStyle/>
          <a:p>
            <a:r>
              <a:rPr lang="hu-HU"/>
              <a:t>Főoldal</a:t>
            </a:r>
          </a:p>
        </p:txBody>
      </p:sp>
      <p:pic>
        <p:nvPicPr>
          <p:cNvPr id="8" name="Kép 4">
            <a:extLst>
              <a:ext uri="{FF2B5EF4-FFF2-40B4-BE49-F238E27FC236}">
                <a16:creationId xmlns:a16="http://schemas.microsoft.com/office/drawing/2014/main" id="{7E83E796-1388-BE65-C3A2-9E7DD1C8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02" y="2411095"/>
            <a:ext cx="5300448" cy="2663262"/>
          </a:xfrm>
          <a:prstGeom prst="rect">
            <a:avLst/>
          </a:prstGeom>
        </p:spPr>
      </p:pic>
      <p:pic>
        <p:nvPicPr>
          <p:cNvPr id="12" name="Kép 12" descr="A képen asztal látható&#10;&#10;Automatikusan generált leírás">
            <a:extLst>
              <a:ext uri="{FF2B5EF4-FFF2-40B4-BE49-F238E27FC236}">
                <a16:creationId xmlns:a16="http://schemas.microsoft.com/office/drawing/2014/main" id="{6B3BC844-C229-351C-41CD-70DFC5950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429" y="2411704"/>
            <a:ext cx="1699817" cy="3592033"/>
          </a:xfrm>
          <a:prstGeom prst="rect">
            <a:avLst/>
          </a:prstGeom>
        </p:spPr>
      </p:pic>
      <p:pic>
        <p:nvPicPr>
          <p:cNvPr id="15" name="Kép 15">
            <a:extLst>
              <a:ext uri="{FF2B5EF4-FFF2-40B4-BE49-F238E27FC236}">
                <a16:creationId xmlns:a16="http://schemas.microsoft.com/office/drawing/2014/main" id="{1191EBDE-AA0F-8CE8-CA38-A08C22130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17587" y="2413310"/>
            <a:ext cx="2762250" cy="2019300"/>
          </a:xfr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44631F0-2C3D-B020-ACCA-EEE903AAB8F3}"/>
              </a:ext>
            </a:extLst>
          </p:cNvPr>
          <p:cNvSpPr txBox="1"/>
          <p:nvPr/>
        </p:nvSpPr>
        <p:spPr>
          <a:xfrm>
            <a:off x="735418" y="1532859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1266DFE-014F-477D-DB54-95C3438ED543}"/>
              </a:ext>
            </a:extLst>
          </p:cNvPr>
          <p:cNvSpPr txBox="1"/>
          <p:nvPr/>
        </p:nvSpPr>
        <p:spPr>
          <a:xfrm>
            <a:off x="3321632" y="1896139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ED2B09-72C8-543E-4C5A-75E7BCB8893E}"/>
              </a:ext>
            </a:extLst>
          </p:cNvPr>
          <p:cNvSpPr txBox="1"/>
          <p:nvPr/>
        </p:nvSpPr>
        <p:spPr>
          <a:xfrm>
            <a:off x="7493765" y="1896138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964FA16E-5B7B-040D-3B8E-3B7B88F25693}"/>
              </a:ext>
            </a:extLst>
          </p:cNvPr>
          <p:cNvSpPr txBox="1"/>
          <p:nvPr/>
        </p:nvSpPr>
        <p:spPr>
          <a:xfrm>
            <a:off x="9942378" y="1896138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314726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68B4AD-9851-D90C-A0DE-C4A2F91B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4367" y="614579"/>
            <a:ext cx="2644584" cy="676337"/>
          </a:xfrm>
        </p:spPr>
        <p:txBody>
          <a:bodyPr>
            <a:normAutofit fontScale="90000"/>
          </a:bodyPr>
          <a:lstStyle/>
          <a:p>
            <a:r>
              <a:rPr lang="hu-HU"/>
              <a:t>Festékek</a:t>
            </a:r>
          </a:p>
        </p:txBody>
      </p:sp>
      <p:pic>
        <p:nvPicPr>
          <p:cNvPr id="5" name="Kép 5" descr="A képen csésze, narancs, piszkos látható&#10;&#10;Automatikusan generált leírás">
            <a:extLst>
              <a:ext uri="{FF2B5EF4-FFF2-40B4-BE49-F238E27FC236}">
                <a16:creationId xmlns:a16="http://schemas.microsoft.com/office/drawing/2014/main" id="{62070475-B309-6A81-32B3-FA9592893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30" y="2412865"/>
            <a:ext cx="4826794" cy="2377438"/>
          </a:xfrm>
          <a:prstGeom prst="rect">
            <a:avLst/>
          </a:prstGeom>
        </p:spPr>
      </p:pic>
      <p:pic>
        <p:nvPicPr>
          <p:cNvPr id="3" name="Kép 5" descr="A képen csésze, kávé, konyhai felszerelés, narancs látható&#10;&#10;Automatikusan generált leírás">
            <a:extLst>
              <a:ext uri="{FF2B5EF4-FFF2-40B4-BE49-F238E27FC236}">
                <a16:creationId xmlns:a16="http://schemas.microsoft.com/office/drawing/2014/main" id="{75F2C6F3-5610-B1F3-BAE4-87CD6AB6E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3522" y="2416706"/>
            <a:ext cx="2263933" cy="3076889"/>
          </a:xfrm>
        </p:spPr>
      </p:pic>
      <p:pic>
        <p:nvPicPr>
          <p:cNvPr id="6" name="Kép 7" descr="A képen szöveg, WC látható&#10;&#10;Automatikusan generált leírás">
            <a:extLst>
              <a:ext uri="{FF2B5EF4-FFF2-40B4-BE49-F238E27FC236}">
                <a16:creationId xmlns:a16="http://schemas.microsoft.com/office/drawing/2014/main" id="{6193E79D-EC53-8B0C-24CE-4BE0AF0D3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625" y="2415700"/>
            <a:ext cx="1613144" cy="3567953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6923A25D-4B57-F9AC-F592-A431EC4E37F4}"/>
              </a:ext>
            </a:extLst>
          </p:cNvPr>
          <p:cNvSpPr txBox="1"/>
          <p:nvPr/>
        </p:nvSpPr>
        <p:spPr>
          <a:xfrm>
            <a:off x="735418" y="1532859"/>
            <a:ext cx="7708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/>
              <a:t>Nézet: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A0B1E04-9FB1-3D8A-DD73-8FE7A5817471}"/>
              </a:ext>
            </a:extLst>
          </p:cNvPr>
          <p:cNvSpPr txBox="1"/>
          <p:nvPr/>
        </p:nvSpPr>
        <p:spPr>
          <a:xfrm>
            <a:off x="3043726" y="1896139"/>
            <a:ext cx="965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Asztal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E7E94DA-068B-11F7-37BC-525F53C821FB}"/>
              </a:ext>
            </a:extLst>
          </p:cNvPr>
          <p:cNvSpPr txBox="1"/>
          <p:nvPr/>
        </p:nvSpPr>
        <p:spPr>
          <a:xfrm>
            <a:off x="7063459" y="1896138"/>
            <a:ext cx="10012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Tablet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4FF02FF-D7F9-E752-19BF-66E929D8002E}"/>
              </a:ext>
            </a:extLst>
          </p:cNvPr>
          <p:cNvSpPr txBox="1"/>
          <p:nvPr/>
        </p:nvSpPr>
        <p:spPr>
          <a:xfrm>
            <a:off x="9521037" y="1896138"/>
            <a:ext cx="11075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hu-HU" sz="2400"/>
              <a:t>Telefon</a:t>
            </a:r>
          </a:p>
        </p:txBody>
      </p:sp>
    </p:spTree>
    <p:extLst>
      <p:ext uri="{BB962C8B-B14F-4D97-AF65-F5344CB8AC3E}">
        <p14:creationId xmlns:p14="http://schemas.microsoft.com/office/powerpoint/2010/main" val="31118188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16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Organikus</vt:lpstr>
      <vt:lpstr>Barkácsbolt</vt:lpstr>
      <vt:lpstr>Tervek</vt:lpstr>
      <vt:lpstr>Főoldal</vt:lpstr>
      <vt:lpstr>Faanyagok</vt:lpstr>
      <vt:lpstr>Festékek</vt:lpstr>
      <vt:lpstr>Rólunk</vt:lpstr>
      <vt:lpstr>Megvalósítás</vt:lpstr>
      <vt:lpstr>Főoldal</vt:lpstr>
      <vt:lpstr>Festékek</vt:lpstr>
      <vt:lpstr>Faanyagok</vt:lpstr>
      <vt:lpstr>Rólunk</vt:lpstr>
      <vt:lpstr>Szerszámkatalógus</vt:lpstr>
      <vt:lpstr>Nagyapáti Szilárd</vt:lpstr>
      <vt:lpstr>Pálinkás Andor</vt:lpstr>
      <vt:lpstr>Mihó André</vt:lpstr>
      <vt:lpstr>Köszönjük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revision>1</cp:revision>
  <dcterms:created xsi:type="dcterms:W3CDTF">2023-02-05T20:02:33Z</dcterms:created>
  <dcterms:modified xsi:type="dcterms:W3CDTF">2023-02-05T21:46:29Z</dcterms:modified>
</cp:coreProperties>
</file>